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5" r:id="rId17"/>
    <p:sldId id="273" r:id="rId18"/>
    <p:sldId id="272" r:id="rId19"/>
    <p:sldId id="274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shma Kallapur" initials="SK" lastIdx="1" clrIdx="0">
    <p:extLst>
      <p:ext uri="{19B8F6BF-5375-455C-9EA6-DF929625EA0E}">
        <p15:presenceInfo xmlns:p15="http://schemas.microsoft.com/office/powerpoint/2012/main" userId="S::sushma.kallapur01@student.csulb.edu::8d538d8d-c6e3-46c1-92eb-92dd6a347df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9"/>
  </p:normalViewPr>
  <p:slideViewPr>
    <p:cSldViewPr snapToGrid="0" snapToObjects="1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svg"/><Relationship Id="rId1" Type="http://schemas.openxmlformats.org/officeDocument/2006/relationships/image" Target="../media/image43.png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85C0FB-1B81-4C61-B4C9-FD219625F7DE}" type="doc">
      <dgm:prSet loTypeId="urn:microsoft.com/office/officeart/2005/8/layout/vList2" loCatId="list" qsTypeId="urn:microsoft.com/office/officeart/2005/8/quickstyle/simple4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C0E98851-6B21-4F37-8C33-5CF20A726E77}">
      <dgm:prSet/>
      <dgm:spPr/>
      <dgm:t>
        <a:bodyPr/>
        <a:lstStyle/>
        <a:p>
          <a:r>
            <a:rPr lang="en-US" dirty="0"/>
            <a:t>Flight control system (FCS) consists of flight control surfaces, cockpit controls and connecting linkages.</a:t>
          </a:r>
        </a:p>
      </dgm:t>
    </dgm:pt>
    <dgm:pt modelId="{72AE6854-2069-40D1-BDD2-046ABD160815}" type="parTrans" cxnId="{27471555-B900-43DC-8C25-2390EA7E6749}">
      <dgm:prSet/>
      <dgm:spPr/>
      <dgm:t>
        <a:bodyPr/>
        <a:lstStyle/>
        <a:p>
          <a:endParaRPr lang="en-US"/>
        </a:p>
      </dgm:t>
    </dgm:pt>
    <dgm:pt modelId="{303B9851-D465-4C73-9CBB-0ABE4425D1C6}" type="sibTrans" cxnId="{27471555-B900-43DC-8C25-2390EA7E6749}">
      <dgm:prSet/>
      <dgm:spPr/>
      <dgm:t>
        <a:bodyPr/>
        <a:lstStyle/>
        <a:p>
          <a:endParaRPr lang="en-US"/>
        </a:p>
      </dgm:t>
    </dgm:pt>
    <dgm:pt modelId="{F9F117CA-17EB-43C5-8031-7BCED3B403E9}">
      <dgm:prSet/>
      <dgm:spPr/>
      <dgm:t>
        <a:bodyPr/>
        <a:lstStyle/>
        <a:p>
          <a:r>
            <a:rPr lang="en-US" dirty="0"/>
            <a:t>Aircraft engine controls are also considered as flight controls as they change speed.</a:t>
          </a:r>
        </a:p>
      </dgm:t>
    </dgm:pt>
    <dgm:pt modelId="{AFC64AA6-250A-47C9-BE5D-B1E6B1FD292F}" type="parTrans" cxnId="{C1605FA9-40C0-4C03-8A6A-5B3C219D5142}">
      <dgm:prSet/>
      <dgm:spPr/>
      <dgm:t>
        <a:bodyPr/>
        <a:lstStyle/>
        <a:p>
          <a:endParaRPr lang="en-US"/>
        </a:p>
      </dgm:t>
    </dgm:pt>
    <dgm:pt modelId="{88B3175B-839A-4E84-964B-A1BDA04030B4}" type="sibTrans" cxnId="{C1605FA9-40C0-4C03-8A6A-5B3C219D5142}">
      <dgm:prSet/>
      <dgm:spPr/>
      <dgm:t>
        <a:bodyPr/>
        <a:lstStyle/>
        <a:p>
          <a:endParaRPr lang="en-US"/>
        </a:p>
      </dgm:t>
    </dgm:pt>
    <dgm:pt modelId="{1132E2E0-3DD4-4BE8-8774-9212AE184CBD}">
      <dgm:prSet/>
      <dgm:spPr/>
      <dgm:t>
        <a:bodyPr/>
        <a:lstStyle/>
        <a:p>
          <a:r>
            <a:rPr lang="en-US"/>
            <a:t>Fly-by wire (FBW) Flight Control System replaces mechanical linkages with transducers, wires and actuators.</a:t>
          </a:r>
        </a:p>
      </dgm:t>
    </dgm:pt>
    <dgm:pt modelId="{459C344F-67A0-49C4-B24D-ADB64FD0A802}" type="parTrans" cxnId="{0E5E61D3-ACF0-4B38-9DD9-0B824B97A7DC}">
      <dgm:prSet/>
      <dgm:spPr/>
      <dgm:t>
        <a:bodyPr/>
        <a:lstStyle/>
        <a:p>
          <a:endParaRPr lang="en-US"/>
        </a:p>
      </dgm:t>
    </dgm:pt>
    <dgm:pt modelId="{8E24DDC2-736D-4309-A28B-7FE9F44FC9FF}" type="sibTrans" cxnId="{0E5E61D3-ACF0-4B38-9DD9-0B824B97A7DC}">
      <dgm:prSet/>
      <dgm:spPr/>
      <dgm:t>
        <a:bodyPr/>
        <a:lstStyle/>
        <a:p>
          <a:endParaRPr lang="en-US"/>
        </a:p>
      </dgm:t>
    </dgm:pt>
    <dgm:pt modelId="{E2715EF9-D9E9-094B-B1CE-E758A710D332}" type="pres">
      <dgm:prSet presAssocID="{1E85C0FB-1B81-4C61-B4C9-FD219625F7DE}" presName="linear" presStyleCnt="0">
        <dgm:presLayoutVars>
          <dgm:animLvl val="lvl"/>
          <dgm:resizeHandles val="exact"/>
        </dgm:presLayoutVars>
      </dgm:prSet>
      <dgm:spPr/>
    </dgm:pt>
    <dgm:pt modelId="{7EBF7D8F-40BC-C147-922E-2A826E167860}" type="pres">
      <dgm:prSet presAssocID="{C0E98851-6B21-4F37-8C33-5CF20A726E7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752A34A-FFCB-6D44-81DF-DBE61CA14B9C}" type="pres">
      <dgm:prSet presAssocID="{303B9851-D465-4C73-9CBB-0ABE4425D1C6}" presName="spacer" presStyleCnt="0"/>
      <dgm:spPr/>
    </dgm:pt>
    <dgm:pt modelId="{B41E6FE2-57B6-FD40-8C95-18C418B704D3}" type="pres">
      <dgm:prSet presAssocID="{F9F117CA-17EB-43C5-8031-7BCED3B403E9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02D694A-FA68-3C46-9086-CBF228A561C9}" type="pres">
      <dgm:prSet presAssocID="{88B3175B-839A-4E84-964B-A1BDA04030B4}" presName="spacer" presStyleCnt="0"/>
      <dgm:spPr/>
    </dgm:pt>
    <dgm:pt modelId="{917ACEA1-2C3C-E94A-AEDF-5E1AACF2A520}" type="pres">
      <dgm:prSet presAssocID="{1132E2E0-3DD4-4BE8-8774-9212AE184CBD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972E170-563C-EE4F-938D-ABECB37FD07F}" type="presOf" srcId="{1132E2E0-3DD4-4BE8-8774-9212AE184CBD}" destId="{917ACEA1-2C3C-E94A-AEDF-5E1AACF2A520}" srcOrd="0" destOrd="0" presId="urn:microsoft.com/office/officeart/2005/8/layout/vList2"/>
    <dgm:cxn modelId="{F62C3271-0E06-0E47-AE80-B3496955208F}" type="presOf" srcId="{1E85C0FB-1B81-4C61-B4C9-FD219625F7DE}" destId="{E2715EF9-D9E9-094B-B1CE-E758A710D332}" srcOrd="0" destOrd="0" presId="urn:microsoft.com/office/officeart/2005/8/layout/vList2"/>
    <dgm:cxn modelId="{27471555-B900-43DC-8C25-2390EA7E6749}" srcId="{1E85C0FB-1B81-4C61-B4C9-FD219625F7DE}" destId="{C0E98851-6B21-4F37-8C33-5CF20A726E77}" srcOrd="0" destOrd="0" parTransId="{72AE6854-2069-40D1-BDD2-046ABD160815}" sibTransId="{303B9851-D465-4C73-9CBB-0ABE4425D1C6}"/>
    <dgm:cxn modelId="{2D61AC96-1740-1646-B39D-EE6962373099}" type="presOf" srcId="{F9F117CA-17EB-43C5-8031-7BCED3B403E9}" destId="{B41E6FE2-57B6-FD40-8C95-18C418B704D3}" srcOrd="0" destOrd="0" presId="urn:microsoft.com/office/officeart/2005/8/layout/vList2"/>
    <dgm:cxn modelId="{C1605FA9-40C0-4C03-8A6A-5B3C219D5142}" srcId="{1E85C0FB-1B81-4C61-B4C9-FD219625F7DE}" destId="{F9F117CA-17EB-43C5-8031-7BCED3B403E9}" srcOrd="1" destOrd="0" parTransId="{AFC64AA6-250A-47C9-BE5D-B1E6B1FD292F}" sibTransId="{88B3175B-839A-4E84-964B-A1BDA04030B4}"/>
    <dgm:cxn modelId="{0E5E61D3-ACF0-4B38-9DD9-0B824B97A7DC}" srcId="{1E85C0FB-1B81-4C61-B4C9-FD219625F7DE}" destId="{1132E2E0-3DD4-4BE8-8774-9212AE184CBD}" srcOrd="2" destOrd="0" parTransId="{459C344F-67A0-49C4-B24D-ADB64FD0A802}" sibTransId="{8E24DDC2-736D-4309-A28B-7FE9F44FC9FF}"/>
    <dgm:cxn modelId="{0B517DD6-97E2-FE43-91AE-8D3153DF2659}" type="presOf" srcId="{C0E98851-6B21-4F37-8C33-5CF20A726E77}" destId="{7EBF7D8F-40BC-C147-922E-2A826E167860}" srcOrd="0" destOrd="0" presId="urn:microsoft.com/office/officeart/2005/8/layout/vList2"/>
    <dgm:cxn modelId="{18AC1D42-F494-DC4B-A9A4-ED9EBF22D608}" type="presParOf" srcId="{E2715EF9-D9E9-094B-B1CE-E758A710D332}" destId="{7EBF7D8F-40BC-C147-922E-2A826E167860}" srcOrd="0" destOrd="0" presId="urn:microsoft.com/office/officeart/2005/8/layout/vList2"/>
    <dgm:cxn modelId="{C754ECFB-11FE-CC43-9A16-A9B9AD6B8F6D}" type="presParOf" srcId="{E2715EF9-D9E9-094B-B1CE-E758A710D332}" destId="{1752A34A-FFCB-6D44-81DF-DBE61CA14B9C}" srcOrd="1" destOrd="0" presId="urn:microsoft.com/office/officeart/2005/8/layout/vList2"/>
    <dgm:cxn modelId="{F518335B-07DB-3D4C-B24D-DC8DE9F35413}" type="presParOf" srcId="{E2715EF9-D9E9-094B-B1CE-E758A710D332}" destId="{B41E6FE2-57B6-FD40-8C95-18C418B704D3}" srcOrd="2" destOrd="0" presId="urn:microsoft.com/office/officeart/2005/8/layout/vList2"/>
    <dgm:cxn modelId="{A3B2D328-403B-8742-9910-B58EF0741A35}" type="presParOf" srcId="{E2715EF9-D9E9-094B-B1CE-E758A710D332}" destId="{402D694A-FA68-3C46-9086-CBF228A561C9}" srcOrd="3" destOrd="0" presId="urn:microsoft.com/office/officeart/2005/8/layout/vList2"/>
    <dgm:cxn modelId="{0A9402FC-BB6E-D746-BAF8-657F1264143E}" type="presParOf" srcId="{E2715EF9-D9E9-094B-B1CE-E758A710D332}" destId="{917ACEA1-2C3C-E94A-AEDF-5E1AACF2A52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557B57-32E6-4612-A673-2416B25D6B9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41CD1ED1-3E58-4051-A96F-C1E5FF466EC4}">
      <dgm:prSet/>
      <dgm:spPr/>
      <dgm:t>
        <a:bodyPr/>
        <a:lstStyle/>
        <a:p>
          <a:r>
            <a:rPr lang="en-US" dirty="0"/>
            <a:t>There are 2 approaches for Avionics Architecture design: </a:t>
          </a:r>
        </a:p>
      </dgm:t>
    </dgm:pt>
    <dgm:pt modelId="{2EEFA2A7-D4A1-4750-97F7-99A0EB0439B9}" type="parTrans" cxnId="{8EEF60C9-1BB4-45AF-8408-E53F5CFEFDCF}">
      <dgm:prSet/>
      <dgm:spPr/>
      <dgm:t>
        <a:bodyPr/>
        <a:lstStyle/>
        <a:p>
          <a:endParaRPr lang="en-US"/>
        </a:p>
      </dgm:t>
    </dgm:pt>
    <dgm:pt modelId="{6A8BE2AA-A1F2-44FF-BD4A-14D3000FA29B}" type="sibTrans" cxnId="{8EEF60C9-1BB4-45AF-8408-E53F5CFEFDCF}">
      <dgm:prSet/>
      <dgm:spPr/>
      <dgm:t>
        <a:bodyPr/>
        <a:lstStyle/>
        <a:p>
          <a:endParaRPr lang="en-US"/>
        </a:p>
      </dgm:t>
    </dgm:pt>
    <dgm:pt modelId="{869305A1-87B8-47BD-ACAF-E9707B11E391}">
      <dgm:prSet/>
      <dgm:spPr/>
      <dgm:t>
        <a:bodyPr/>
        <a:lstStyle/>
        <a:p>
          <a:r>
            <a:rPr lang="en-US"/>
            <a:t>Federated Avionics Architecture</a:t>
          </a:r>
        </a:p>
      </dgm:t>
    </dgm:pt>
    <dgm:pt modelId="{F6DCCD24-2A9C-46A3-978A-29E1DFA59C4D}" type="parTrans" cxnId="{770BF870-5109-4CF6-9F7C-25238B15506C}">
      <dgm:prSet/>
      <dgm:spPr/>
      <dgm:t>
        <a:bodyPr/>
        <a:lstStyle/>
        <a:p>
          <a:endParaRPr lang="en-US"/>
        </a:p>
      </dgm:t>
    </dgm:pt>
    <dgm:pt modelId="{83C46283-5074-49B3-87ED-61328DBE414B}" type="sibTrans" cxnId="{770BF870-5109-4CF6-9F7C-25238B15506C}">
      <dgm:prSet/>
      <dgm:spPr/>
      <dgm:t>
        <a:bodyPr/>
        <a:lstStyle/>
        <a:p>
          <a:endParaRPr lang="en-US"/>
        </a:p>
      </dgm:t>
    </dgm:pt>
    <dgm:pt modelId="{69C93901-C078-4DD7-8090-74D6E268EC5A}">
      <dgm:prSet/>
      <dgm:spPr/>
      <dgm:t>
        <a:bodyPr/>
        <a:lstStyle/>
        <a:p>
          <a:r>
            <a:rPr lang="en-US" dirty="0"/>
            <a:t>Integrated modular avionics architecture (IMA)</a:t>
          </a:r>
        </a:p>
      </dgm:t>
    </dgm:pt>
    <dgm:pt modelId="{DCA9DBC9-7502-47D5-AEBC-581B03A2CA6A}" type="parTrans" cxnId="{34B12577-6320-4F6B-9509-04D4F63B82DD}">
      <dgm:prSet/>
      <dgm:spPr/>
      <dgm:t>
        <a:bodyPr/>
        <a:lstStyle/>
        <a:p>
          <a:endParaRPr lang="en-US"/>
        </a:p>
      </dgm:t>
    </dgm:pt>
    <dgm:pt modelId="{62471346-EE53-4C9B-930C-4D29F498B989}" type="sibTrans" cxnId="{34B12577-6320-4F6B-9509-04D4F63B82DD}">
      <dgm:prSet/>
      <dgm:spPr/>
      <dgm:t>
        <a:bodyPr/>
        <a:lstStyle/>
        <a:p>
          <a:endParaRPr lang="en-US"/>
        </a:p>
      </dgm:t>
    </dgm:pt>
    <dgm:pt modelId="{C6E25FE9-DB87-4D2B-8312-AA538D22D0C9}" type="pres">
      <dgm:prSet presAssocID="{2E557B57-32E6-4612-A673-2416B25D6B94}" presName="root" presStyleCnt="0">
        <dgm:presLayoutVars>
          <dgm:dir/>
          <dgm:resizeHandles val="exact"/>
        </dgm:presLayoutVars>
      </dgm:prSet>
      <dgm:spPr/>
    </dgm:pt>
    <dgm:pt modelId="{D0D49841-D170-4407-BD1E-F6A53CE490D4}" type="pres">
      <dgm:prSet presAssocID="{41CD1ED1-3E58-4051-A96F-C1E5FF466EC4}" presName="compNode" presStyleCnt="0"/>
      <dgm:spPr/>
    </dgm:pt>
    <dgm:pt modelId="{C8A51154-E48D-46B3-A706-CA911576CB86}" type="pres">
      <dgm:prSet presAssocID="{41CD1ED1-3E58-4051-A96F-C1E5FF466EC4}" presName="bgRect" presStyleLbl="bgShp" presStyleIdx="0" presStyleCnt="3"/>
      <dgm:spPr/>
    </dgm:pt>
    <dgm:pt modelId="{867CDDE8-5257-4B71-BE06-739898CF4838}" type="pres">
      <dgm:prSet presAssocID="{41CD1ED1-3E58-4051-A96F-C1E5FF466EC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C985718-07D2-4A20-994E-C53B06800E6B}" type="pres">
      <dgm:prSet presAssocID="{41CD1ED1-3E58-4051-A96F-C1E5FF466EC4}" presName="spaceRect" presStyleCnt="0"/>
      <dgm:spPr/>
    </dgm:pt>
    <dgm:pt modelId="{2B77B0D1-2FEC-484A-A81A-FFD17522BC09}" type="pres">
      <dgm:prSet presAssocID="{41CD1ED1-3E58-4051-A96F-C1E5FF466EC4}" presName="parTx" presStyleLbl="revTx" presStyleIdx="0" presStyleCnt="3">
        <dgm:presLayoutVars>
          <dgm:chMax val="0"/>
          <dgm:chPref val="0"/>
        </dgm:presLayoutVars>
      </dgm:prSet>
      <dgm:spPr/>
    </dgm:pt>
    <dgm:pt modelId="{FCAF78C7-D0C7-415F-887F-B25D9F0B56C9}" type="pres">
      <dgm:prSet presAssocID="{6A8BE2AA-A1F2-44FF-BD4A-14D3000FA29B}" presName="sibTrans" presStyleCnt="0"/>
      <dgm:spPr/>
    </dgm:pt>
    <dgm:pt modelId="{5A43C5E6-0C4F-40BA-B2ED-35FC54FD5172}" type="pres">
      <dgm:prSet presAssocID="{869305A1-87B8-47BD-ACAF-E9707B11E391}" presName="compNode" presStyleCnt="0"/>
      <dgm:spPr/>
    </dgm:pt>
    <dgm:pt modelId="{B0726D16-9AA9-4CBA-8D26-9E090AE5D56A}" type="pres">
      <dgm:prSet presAssocID="{869305A1-87B8-47BD-ACAF-E9707B11E391}" presName="bgRect" presStyleLbl="bgShp" presStyleIdx="1" presStyleCnt="3"/>
      <dgm:spPr/>
    </dgm:pt>
    <dgm:pt modelId="{AAC6B73B-8408-4357-8935-09D4AD396137}" type="pres">
      <dgm:prSet presAssocID="{869305A1-87B8-47BD-ACAF-E9707B11E39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1FBA97C-CF35-4841-8636-4A8E8C44376E}" type="pres">
      <dgm:prSet presAssocID="{869305A1-87B8-47BD-ACAF-E9707B11E391}" presName="spaceRect" presStyleCnt="0"/>
      <dgm:spPr/>
    </dgm:pt>
    <dgm:pt modelId="{926E3461-2DE0-4A8C-A965-1E197F04D523}" type="pres">
      <dgm:prSet presAssocID="{869305A1-87B8-47BD-ACAF-E9707B11E391}" presName="parTx" presStyleLbl="revTx" presStyleIdx="1" presStyleCnt="3">
        <dgm:presLayoutVars>
          <dgm:chMax val="0"/>
          <dgm:chPref val="0"/>
        </dgm:presLayoutVars>
      </dgm:prSet>
      <dgm:spPr/>
    </dgm:pt>
    <dgm:pt modelId="{A9BF6527-9006-42BA-89EC-91A3E7F1D4F8}" type="pres">
      <dgm:prSet presAssocID="{83C46283-5074-49B3-87ED-61328DBE414B}" presName="sibTrans" presStyleCnt="0"/>
      <dgm:spPr/>
    </dgm:pt>
    <dgm:pt modelId="{88DEFBB5-F579-45AA-B5C9-B46A60D9B114}" type="pres">
      <dgm:prSet presAssocID="{69C93901-C078-4DD7-8090-74D6E268EC5A}" presName="compNode" presStyleCnt="0"/>
      <dgm:spPr/>
    </dgm:pt>
    <dgm:pt modelId="{7955F2DF-A62A-4647-8D34-27A7B5A18FDC}" type="pres">
      <dgm:prSet presAssocID="{69C93901-C078-4DD7-8090-74D6E268EC5A}" presName="bgRect" presStyleLbl="bgShp" presStyleIdx="2" presStyleCnt="3"/>
      <dgm:spPr/>
    </dgm:pt>
    <dgm:pt modelId="{D122E94F-5C20-4AEC-BE61-722A015C726C}" type="pres">
      <dgm:prSet presAssocID="{69C93901-C078-4DD7-8090-74D6E268EC5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85585C46-E343-424B-83E1-E96F0590B500}" type="pres">
      <dgm:prSet presAssocID="{69C93901-C078-4DD7-8090-74D6E268EC5A}" presName="spaceRect" presStyleCnt="0"/>
      <dgm:spPr/>
    </dgm:pt>
    <dgm:pt modelId="{3171E945-4210-4C5B-9432-7291EC8C4A80}" type="pres">
      <dgm:prSet presAssocID="{69C93901-C078-4DD7-8090-74D6E268EC5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E6FEB260-DA5E-4FF0-AE38-B4FEBAAE7AA9}" type="presOf" srcId="{2E557B57-32E6-4612-A673-2416B25D6B94}" destId="{C6E25FE9-DB87-4D2B-8312-AA538D22D0C9}" srcOrd="0" destOrd="0" presId="urn:microsoft.com/office/officeart/2018/2/layout/IconVerticalSolidList"/>
    <dgm:cxn modelId="{5390F770-F012-4B78-AF20-94E0B10AF582}" type="presOf" srcId="{869305A1-87B8-47BD-ACAF-E9707B11E391}" destId="{926E3461-2DE0-4A8C-A965-1E197F04D523}" srcOrd="0" destOrd="0" presId="urn:microsoft.com/office/officeart/2018/2/layout/IconVerticalSolidList"/>
    <dgm:cxn modelId="{770BF870-5109-4CF6-9F7C-25238B15506C}" srcId="{2E557B57-32E6-4612-A673-2416B25D6B94}" destId="{869305A1-87B8-47BD-ACAF-E9707B11E391}" srcOrd="1" destOrd="0" parTransId="{F6DCCD24-2A9C-46A3-978A-29E1DFA59C4D}" sibTransId="{83C46283-5074-49B3-87ED-61328DBE414B}"/>
    <dgm:cxn modelId="{34B12577-6320-4F6B-9509-04D4F63B82DD}" srcId="{2E557B57-32E6-4612-A673-2416B25D6B94}" destId="{69C93901-C078-4DD7-8090-74D6E268EC5A}" srcOrd="2" destOrd="0" parTransId="{DCA9DBC9-7502-47D5-AEBC-581B03A2CA6A}" sibTransId="{62471346-EE53-4C9B-930C-4D29F498B989}"/>
    <dgm:cxn modelId="{B6FBC8BB-BC25-4558-A907-C13AFD1476B7}" type="presOf" srcId="{41CD1ED1-3E58-4051-A96F-C1E5FF466EC4}" destId="{2B77B0D1-2FEC-484A-A81A-FFD17522BC09}" srcOrd="0" destOrd="0" presId="urn:microsoft.com/office/officeart/2018/2/layout/IconVerticalSolidList"/>
    <dgm:cxn modelId="{8EEF60C9-1BB4-45AF-8408-E53F5CFEFDCF}" srcId="{2E557B57-32E6-4612-A673-2416B25D6B94}" destId="{41CD1ED1-3E58-4051-A96F-C1E5FF466EC4}" srcOrd="0" destOrd="0" parTransId="{2EEFA2A7-D4A1-4750-97F7-99A0EB0439B9}" sibTransId="{6A8BE2AA-A1F2-44FF-BD4A-14D3000FA29B}"/>
    <dgm:cxn modelId="{4D6FA2D3-9C61-4CDD-9AD4-8ED2352DB5A6}" type="presOf" srcId="{69C93901-C078-4DD7-8090-74D6E268EC5A}" destId="{3171E945-4210-4C5B-9432-7291EC8C4A80}" srcOrd="0" destOrd="0" presId="urn:microsoft.com/office/officeart/2018/2/layout/IconVerticalSolidList"/>
    <dgm:cxn modelId="{431B4F26-DB33-4AD5-87AC-C0A489D854BF}" type="presParOf" srcId="{C6E25FE9-DB87-4D2B-8312-AA538D22D0C9}" destId="{D0D49841-D170-4407-BD1E-F6A53CE490D4}" srcOrd="0" destOrd="0" presId="urn:microsoft.com/office/officeart/2018/2/layout/IconVerticalSolidList"/>
    <dgm:cxn modelId="{919537AB-1831-4B8A-BD17-08EC1EDA14AA}" type="presParOf" srcId="{D0D49841-D170-4407-BD1E-F6A53CE490D4}" destId="{C8A51154-E48D-46B3-A706-CA911576CB86}" srcOrd="0" destOrd="0" presId="urn:microsoft.com/office/officeart/2018/2/layout/IconVerticalSolidList"/>
    <dgm:cxn modelId="{974EEA19-E565-4EF0-AE18-1C60A2707F7B}" type="presParOf" srcId="{D0D49841-D170-4407-BD1E-F6A53CE490D4}" destId="{867CDDE8-5257-4B71-BE06-739898CF4838}" srcOrd="1" destOrd="0" presId="urn:microsoft.com/office/officeart/2018/2/layout/IconVerticalSolidList"/>
    <dgm:cxn modelId="{3A24C8BA-2407-4E6C-8569-88DD479A7CD0}" type="presParOf" srcId="{D0D49841-D170-4407-BD1E-F6A53CE490D4}" destId="{AC985718-07D2-4A20-994E-C53B06800E6B}" srcOrd="2" destOrd="0" presId="urn:microsoft.com/office/officeart/2018/2/layout/IconVerticalSolidList"/>
    <dgm:cxn modelId="{156626FF-390B-45FD-BD82-8910FDBA893A}" type="presParOf" srcId="{D0D49841-D170-4407-BD1E-F6A53CE490D4}" destId="{2B77B0D1-2FEC-484A-A81A-FFD17522BC09}" srcOrd="3" destOrd="0" presId="urn:microsoft.com/office/officeart/2018/2/layout/IconVerticalSolidList"/>
    <dgm:cxn modelId="{D2E12C81-6998-4073-BD26-CB11E195DFC6}" type="presParOf" srcId="{C6E25FE9-DB87-4D2B-8312-AA538D22D0C9}" destId="{FCAF78C7-D0C7-415F-887F-B25D9F0B56C9}" srcOrd="1" destOrd="0" presId="urn:microsoft.com/office/officeart/2018/2/layout/IconVerticalSolidList"/>
    <dgm:cxn modelId="{B20634E8-B2D0-4203-8692-C1DD353AEA2C}" type="presParOf" srcId="{C6E25FE9-DB87-4D2B-8312-AA538D22D0C9}" destId="{5A43C5E6-0C4F-40BA-B2ED-35FC54FD5172}" srcOrd="2" destOrd="0" presId="urn:microsoft.com/office/officeart/2018/2/layout/IconVerticalSolidList"/>
    <dgm:cxn modelId="{C35CC690-A5D0-461F-85C6-7BF08E0EEB66}" type="presParOf" srcId="{5A43C5E6-0C4F-40BA-B2ED-35FC54FD5172}" destId="{B0726D16-9AA9-4CBA-8D26-9E090AE5D56A}" srcOrd="0" destOrd="0" presId="urn:microsoft.com/office/officeart/2018/2/layout/IconVerticalSolidList"/>
    <dgm:cxn modelId="{E2A2D620-F65A-44C8-A0E5-559F5ACC0C11}" type="presParOf" srcId="{5A43C5E6-0C4F-40BA-B2ED-35FC54FD5172}" destId="{AAC6B73B-8408-4357-8935-09D4AD396137}" srcOrd="1" destOrd="0" presId="urn:microsoft.com/office/officeart/2018/2/layout/IconVerticalSolidList"/>
    <dgm:cxn modelId="{FF42CD70-D0D4-468B-AD2F-6E22DD014C42}" type="presParOf" srcId="{5A43C5E6-0C4F-40BA-B2ED-35FC54FD5172}" destId="{81FBA97C-CF35-4841-8636-4A8E8C44376E}" srcOrd="2" destOrd="0" presId="urn:microsoft.com/office/officeart/2018/2/layout/IconVerticalSolidList"/>
    <dgm:cxn modelId="{3B8DC2BA-B165-47FD-A347-5D23EE44182D}" type="presParOf" srcId="{5A43C5E6-0C4F-40BA-B2ED-35FC54FD5172}" destId="{926E3461-2DE0-4A8C-A965-1E197F04D523}" srcOrd="3" destOrd="0" presId="urn:microsoft.com/office/officeart/2018/2/layout/IconVerticalSolidList"/>
    <dgm:cxn modelId="{2005279B-C097-401B-82AB-F7C61A3FFA5B}" type="presParOf" srcId="{C6E25FE9-DB87-4D2B-8312-AA538D22D0C9}" destId="{A9BF6527-9006-42BA-89EC-91A3E7F1D4F8}" srcOrd="3" destOrd="0" presId="urn:microsoft.com/office/officeart/2018/2/layout/IconVerticalSolidList"/>
    <dgm:cxn modelId="{C676CB83-57A0-4BC6-9742-405C9D6DDD2E}" type="presParOf" srcId="{C6E25FE9-DB87-4D2B-8312-AA538D22D0C9}" destId="{88DEFBB5-F579-45AA-B5C9-B46A60D9B114}" srcOrd="4" destOrd="0" presId="urn:microsoft.com/office/officeart/2018/2/layout/IconVerticalSolidList"/>
    <dgm:cxn modelId="{5C5F7812-8503-4C95-9272-301F2B43AFB6}" type="presParOf" srcId="{88DEFBB5-F579-45AA-B5C9-B46A60D9B114}" destId="{7955F2DF-A62A-4647-8D34-27A7B5A18FDC}" srcOrd="0" destOrd="0" presId="urn:microsoft.com/office/officeart/2018/2/layout/IconVerticalSolidList"/>
    <dgm:cxn modelId="{2C6800FC-D8E5-4698-B592-834FE2BE6E12}" type="presParOf" srcId="{88DEFBB5-F579-45AA-B5C9-B46A60D9B114}" destId="{D122E94F-5C20-4AEC-BE61-722A015C726C}" srcOrd="1" destOrd="0" presId="urn:microsoft.com/office/officeart/2018/2/layout/IconVerticalSolidList"/>
    <dgm:cxn modelId="{8CA6637E-4788-45F9-AAF8-45FB0953285D}" type="presParOf" srcId="{88DEFBB5-F579-45AA-B5C9-B46A60D9B114}" destId="{85585C46-E343-424B-83E1-E96F0590B500}" srcOrd="2" destOrd="0" presId="urn:microsoft.com/office/officeart/2018/2/layout/IconVerticalSolidList"/>
    <dgm:cxn modelId="{A32F4D63-2B7C-4A64-8DC4-DD333489EA7C}" type="presParOf" srcId="{88DEFBB5-F579-45AA-B5C9-B46A60D9B114}" destId="{3171E945-4210-4C5B-9432-7291EC8C4A8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C301649-92EF-4A65-88AF-9E60C8D1A43D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0F5C7CB-24D8-4B97-A00E-548F6A0E9F56}">
      <dgm:prSet custT="1"/>
      <dgm:spPr/>
      <dgm:t>
        <a:bodyPr/>
        <a:lstStyle/>
        <a:p>
          <a:pPr>
            <a:defRPr b="1"/>
          </a:pPr>
          <a:r>
            <a:rPr lang="en-US" sz="1600" dirty="0"/>
            <a:t>Federated Avionics is characterized by the one function – one computer concept.</a:t>
          </a:r>
        </a:p>
      </dgm:t>
    </dgm:pt>
    <dgm:pt modelId="{AC29F32F-B616-4754-B4B3-5B23F773489C}" type="parTrans" cxnId="{1ADB558B-D975-4103-BFFC-EEF208C28BB0}">
      <dgm:prSet/>
      <dgm:spPr/>
      <dgm:t>
        <a:bodyPr/>
        <a:lstStyle/>
        <a:p>
          <a:endParaRPr lang="en-US"/>
        </a:p>
      </dgm:t>
    </dgm:pt>
    <dgm:pt modelId="{0F6BC7CD-A440-4C06-8453-4A2C0A8645E0}" type="sibTrans" cxnId="{1ADB558B-D975-4103-BFFC-EEF208C28BB0}">
      <dgm:prSet/>
      <dgm:spPr/>
      <dgm:t>
        <a:bodyPr/>
        <a:lstStyle/>
        <a:p>
          <a:endParaRPr lang="en-US"/>
        </a:p>
      </dgm:t>
    </dgm:pt>
    <dgm:pt modelId="{7E30DCBC-2B33-4CF1-8854-B0304937B137}">
      <dgm:prSet/>
      <dgm:spPr/>
      <dgm:t>
        <a:bodyPr/>
        <a:lstStyle/>
        <a:p>
          <a:pPr>
            <a:defRPr b="1"/>
          </a:pPr>
          <a:r>
            <a:rPr lang="en-US"/>
            <a:t>The key benefits:</a:t>
          </a:r>
        </a:p>
      </dgm:t>
    </dgm:pt>
    <dgm:pt modelId="{9BC8496B-C484-4C68-AD4B-5726C58EF509}" type="parTrans" cxnId="{1676E4A2-8BE4-4BD7-987A-2E2923251F84}">
      <dgm:prSet/>
      <dgm:spPr/>
      <dgm:t>
        <a:bodyPr/>
        <a:lstStyle/>
        <a:p>
          <a:endParaRPr lang="en-US"/>
        </a:p>
      </dgm:t>
    </dgm:pt>
    <dgm:pt modelId="{4C3BB22B-DF11-4FEA-B681-F60BA24144AB}" type="sibTrans" cxnId="{1676E4A2-8BE4-4BD7-987A-2E2923251F84}">
      <dgm:prSet/>
      <dgm:spPr/>
      <dgm:t>
        <a:bodyPr/>
        <a:lstStyle/>
        <a:p>
          <a:endParaRPr lang="en-US"/>
        </a:p>
      </dgm:t>
    </dgm:pt>
    <dgm:pt modelId="{B41A684F-CDAD-471C-BC9E-965B4C6E5DEC}">
      <dgm:prSet custT="1"/>
      <dgm:spPr/>
      <dgm:t>
        <a:bodyPr/>
        <a:lstStyle/>
        <a:p>
          <a:r>
            <a:rPr lang="en-US" sz="1600" dirty="0"/>
            <a:t>Dependencies between systems are easily identified.</a:t>
          </a:r>
        </a:p>
      </dgm:t>
    </dgm:pt>
    <dgm:pt modelId="{37867573-5CC2-4487-AEE1-C3201FAF3CB8}" type="parTrans" cxnId="{097A1659-BDB9-41C6-AAE9-3ACE19756A83}">
      <dgm:prSet/>
      <dgm:spPr/>
      <dgm:t>
        <a:bodyPr/>
        <a:lstStyle/>
        <a:p>
          <a:endParaRPr lang="en-US"/>
        </a:p>
      </dgm:t>
    </dgm:pt>
    <dgm:pt modelId="{BCE88578-AF8C-4C0C-912D-DF049587BD4C}" type="sibTrans" cxnId="{097A1659-BDB9-41C6-AAE9-3ACE19756A83}">
      <dgm:prSet/>
      <dgm:spPr/>
      <dgm:t>
        <a:bodyPr/>
        <a:lstStyle/>
        <a:p>
          <a:endParaRPr lang="en-US"/>
        </a:p>
      </dgm:t>
    </dgm:pt>
    <dgm:pt modelId="{FDB89110-A073-45E9-931B-67AF61E60452}">
      <dgm:prSet custT="1"/>
      <dgm:spPr/>
      <dgm:t>
        <a:bodyPr/>
        <a:lstStyle/>
        <a:p>
          <a:r>
            <a:rPr lang="en-US" sz="1600" dirty="0"/>
            <a:t>Troubleshooting of federated systems is simplified. </a:t>
          </a:r>
        </a:p>
      </dgm:t>
    </dgm:pt>
    <dgm:pt modelId="{65D18DA5-A3A1-4FAF-A1BD-1D4A81E0A156}" type="parTrans" cxnId="{F9EC2343-9EF3-4A21-813F-09AC8E156837}">
      <dgm:prSet/>
      <dgm:spPr/>
      <dgm:t>
        <a:bodyPr/>
        <a:lstStyle/>
        <a:p>
          <a:endParaRPr lang="en-US"/>
        </a:p>
      </dgm:t>
    </dgm:pt>
    <dgm:pt modelId="{F4E6E449-B748-40EB-8B90-C374FF610545}" type="sibTrans" cxnId="{F9EC2343-9EF3-4A21-813F-09AC8E156837}">
      <dgm:prSet/>
      <dgm:spPr/>
      <dgm:t>
        <a:bodyPr/>
        <a:lstStyle/>
        <a:p>
          <a:endParaRPr lang="en-US"/>
        </a:p>
      </dgm:t>
    </dgm:pt>
    <dgm:pt modelId="{B76FC0AA-3880-4E88-AD46-000539DB04B3}">
      <dgm:prSet/>
      <dgm:spPr/>
      <dgm:t>
        <a:bodyPr/>
        <a:lstStyle/>
        <a:p>
          <a:pPr>
            <a:defRPr b="1"/>
          </a:pPr>
          <a:r>
            <a:rPr lang="en-US"/>
            <a:t>Disadvantage:</a:t>
          </a:r>
        </a:p>
      </dgm:t>
    </dgm:pt>
    <dgm:pt modelId="{F3445922-18C1-4DF5-AD92-138D7733B099}" type="parTrans" cxnId="{CFA655F0-EDC3-4CEE-ABA2-92924CDB3457}">
      <dgm:prSet/>
      <dgm:spPr/>
      <dgm:t>
        <a:bodyPr/>
        <a:lstStyle/>
        <a:p>
          <a:endParaRPr lang="en-US"/>
        </a:p>
      </dgm:t>
    </dgm:pt>
    <dgm:pt modelId="{B623E22B-318B-4C9D-B975-8723D938DC7F}" type="sibTrans" cxnId="{CFA655F0-EDC3-4CEE-ABA2-92924CDB3457}">
      <dgm:prSet/>
      <dgm:spPr/>
      <dgm:t>
        <a:bodyPr/>
        <a:lstStyle/>
        <a:p>
          <a:endParaRPr lang="en-US"/>
        </a:p>
      </dgm:t>
    </dgm:pt>
    <dgm:pt modelId="{3EFA3BB7-D7C5-403D-8637-266258906BA4}">
      <dgm:prSet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1600" dirty="0"/>
            <a:t>Large number of different line replaceable units (LRU) comprising the system.</a:t>
          </a:r>
        </a:p>
      </dgm:t>
    </dgm:pt>
    <dgm:pt modelId="{65C4ED2C-244F-44B1-8E30-33EC06F6EA75}" type="parTrans" cxnId="{93FE7351-0D44-4E4E-BB0D-6B05FD6E8D67}">
      <dgm:prSet/>
      <dgm:spPr/>
      <dgm:t>
        <a:bodyPr/>
        <a:lstStyle/>
        <a:p>
          <a:endParaRPr lang="en-US"/>
        </a:p>
      </dgm:t>
    </dgm:pt>
    <dgm:pt modelId="{091F66D7-93DC-4031-AA4A-7091A9B92665}" type="sibTrans" cxnId="{93FE7351-0D44-4E4E-BB0D-6B05FD6E8D67}">
      <dgm:prSet/>
      <dgm:spPr/>
      <dgm:t>
        <a:bodyPr/>
        <a:lstStyle/>
        <a:p>
          <a:endParaRPr lang="en-US"/>
        </a:p>
      </dgm:t>
    </dgm:pt>
    <dgm:pt modelId="{B99EA264-291A-440B-98E8-F9964E243D9E}">
      <dgm:prSet custT="1"/>
      <dgm:spPr/>
      <dgm:t>
        <a:bodyPr/>
        <a:lstStyle/>
        <a:p>
          <a:pPr>
            <a:buNone/>
          </a:pPr>
          <a:r>
            <a:rPr lang="en-US" sz="1600" dirty="0"/>
            <a:t>From operator standpoint : This causes difficulties, since large number of components need to be stored on stock for replacement purposes.</a:t>
          </a:r>
        </a:p>
      </dgm:t>
    </dgm:pt>
    <dgm:pt modelId="{E8C3801C-D1FB-4174-A5EC-E857741B7074}" type="parTrans" cxnId="{20843A06-43A4-48AF-B231-40405D3C9DB6}">
      <dgm:prSet/>
      <dgm:spPr/>
      <dgm:t>
        <a:bodyPr/>
        <a:lstStyle/>
        <a:p>
          <a:endParaRPr lang="en-US"/>
        </a:p>
      </dgm:t>
    </dgm:pt>
    <dgm:pt modelId="{255BD25B-835B-4763-8B31-CA115840BD11}" type="sibTrans" cxnId="{20843A06-43A4-48AF-B231-40405D3C9DB6}">
      <dgm:prSet/>
      <dgm:spPr/>
      <dgm:t>
        <a:bodyPr/>
        <a:lstStyle/>
        <a:p>
          <a:endParaRPr lang="en-US"/>
        </a:p>
      </dgm:t>
    </dgm:pt>
    <dgm:pt modelId="{0CF5E7D8-FD84-476C-9A25-9712810305F7}">
      <dgm:prSet custT="1"/>
      <dgm:spPr/>
      <dgm:t>
        <a:bodyPr/>
        <a:lstStyle/>
        <a:p>
          <a:pPr>
            <a:buNone/>
          </a:pPr>
          <a:r>
            <a:rPr lang="en-US" sz="1600" dirty="0"/>
            <a:t>From the manufacturer standpoint: Each new subsystem adds weight to the aircraft, reducing passengers and cargo capacity.</a:t>
          </a:r>
        </a:p>
      </dgm:t>
    </dgm:pt>
    <dgm:pt modelId="{FAD8BFA5-546C-4C3F-ACBF-D6F5234AF398}" type="parTrans" cxnId="{793416E3-0FCD-4CB3-AEC9-68A87606CCB0}">
      <dgm:prSet/>
      <dgm:spPr/>
      <dgm:t>
        <a:bodyPr/>
        <a:lstStyle/>
        <a:p>
          <a:endParaRPr lang="en-US"/>
        </a:p>
      </dgm:t>
    </dgm:pt>
    <dgm:pt modelId="{EF2A0E17-760C-4422-84E8-D41145E3BECE}" type="sibTrans" cxnId="{793416E3-0FCD-4CB3-AEC9-68A87606CCB0}">
      <dgm:prSet/>
      <dgm:spPr/>
      <dgm:t>
        <a:bodyPr/>
        <a:lstStyle/>
        <a:p>
          <a:endParaRPr lang="en-US"/>
        </a:p>
      </dgm:t>
    </dgm:pt>
    <dgm:pt modelId="{C3960F2F-F186-4065-A5AC-B828882A620B}" type="pres">
      <dgm:prSet presAssocID="{BC301649-92EF-4A65-88AF-9E60C8D1A43D}" presName="root" presStyleCnt="0">
        <dgm:presLayoutVars>
          <dgm:dir/>
          <dgm:resizeHandles val="exact"/>
        </dgm:presLayoutVars>
      </dgm:prSet>
      <dgm:spPr/>
    </dgm:pt>
    <dgm:pt modelId="{0847E2B5-4B68-4004-9310-32947E51E15C}" type="pres">
      <dgm:prSet presAssocID="{A0F5C7CB-24D8-4B97-A00E-548F6A0E9F56}" presName="compNode" presStyleCnt="0"/>
      <dgm:spPr/>
    </dgm:pt>
    <dgm:pt modelId="{C798AD09-B24E-4D79-B452-D780293F80D4}" type="pres">
      <dgm:prSet presAssocID="{A0F5C7CB-24D8-4B97-A00E-548F6A0E9F5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9525F903-8AFC-4B8F-9380-32164E8C941C}" type="pres">
      <dgm:prSet presAssocID="{A0F5C7CB-24D8-4B97-A00E-548F6A0E9F56}" presName="iconSpace" presStyleCnt="0"/>
      <dgm:spPr/>
    </dgm:pt>
    <dgm:pt modelId="{067B2816-8405-4DD3-92A9-1737CC98DC14}" type="pres">
      <dgm:prSet presAssocID="{A0F5C7CB-24D8-4B97-A00E-548F6A0E9F56}" presName="parTx" presStyleLbl="revTx" presStyleIdx="0" presStyleCnt="6">
        <dgm:presLayoutVars>
          <dgm:chMax val="0"/>
          <dgm:chPref val="0"/>
        </dgm:presLayoutVars>
      </dgm:prSet>
      <dgm:spPr/>
    </dgm:pt>
    <dgm:pt modelId="{ACF21146-B769-4FE1-9C7C-D1ED41C16542}" type="pres">
      <dgm:prSet presAssocID="{A0F5C7CB-24D8-4B97-A00E-548F6A0E9F56}" presName="txSpace" presStyleCnt="0"/>
      <dgm:spPr/>
    </dgm:pt>
    <dgm:pt modelId="{182FE4DF-5484-4BBD-8148-2102B3582B2E}" type="pres">
      <dgm:prSet presAssocID="{A0F5C7CB-24D8-4B97-A00E-548F6A0E9F56}" presName="desTx" presStyleLbl="revTx" presStyleIdx="1" presStyleCnt="6">
        <dgm:presLayoutVars/>
      </dgm:prSet>
      <dgm:spPr/>
    </dgm:pt>
    <dgm:pt modelId="{E9B2E0E3-C88A-49F3-BF71-414F710E8BD2}" type="pres">
      <dgm:prSet presAssocID="{0F6BC7CD-A440-4C06-8453-4A2C0A8645E0}" presName="sibTrans" presStyleCnt="0"/>
      <dgm:spPr/>
    </dgm:pt>
    <dgm:pt modelId="{746F447F-BC0E-4872-9DEF-2BDB6595DE6E}" type="pres">
      <dgm:prSet presAssocID="{7E30DCBC-2B33-4CF1-8854-B0304937B137}" presName="compNode" presStyleCnt="0"/>
      <dgm:spPr/>
    </dgm:pt>
    <dgm:pt modelId="{44965A45-242E-44CD-894D-62C810A50D5F}" type="pres">
      <dgm:prSet presAssocID="{7E30DCBC-2B33-4CF1-8854-B0304937B13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6A91574B-DB1E-4C26-8726-ED8603BA594E}" type="pres">
      <dgm:prSet presAssocID="{7E30DCBC-2B33-4CF1-8854-B0304937B137}" presName="iconSpace" presStyleCnt="0"/>
      <dgm:spPr/>
    </dgm:pt>
    <dgm:pt modelId="{445BB0EE-CC4C-48C7-A3E0-622126574981}" type="pres">
      <dgm:prSet presAssocID="{7E30DCBC-2B33-4CF1-8854-B0304937B137}" presName="parTx" presStyleLbl="revTx" presStyleIdx="2" presStyleCnt="6">
        <dgm:presLayoutVars>
          <dgm:chMax val="0"/>
          <dgm:chPref val="0"/>
        </dgm:presLayoutVars>
      </dgm:prSet>
      <dgm:spPr/>
    </dgm:pt>
    <dgm:pt modelId="{75853F30-38CC-42F9-B2E6-8BE1056C24E5}" type="pres">
      <dgm:prSet presAssocID="{7E30DCBC-2B33-4CF1-8854-B0304937B137}" presName="txSpace" presStyleCnt="0"/>
      <dgm:spPr/>
    </dgm:pt>
    <dgm:pt modelId="{6012B040-DE5A-41C4-8B39-2754B6E82251}" type="pres">
      <dgm:prSet presAssocID="{7E30DCBC-2B33-4CF1-8854-B0304937B137}" presName="desTx" presStyleLbl="revTx" presStyleIdx="3" presStyleCnt="6">
        <dgm:presLayoutVars/>
      </dgm:prSet>
      <dgm:spPr/>
    </dgm:pt>
    <dgm:pt modelId="{4944DD3C-641B-4ADB-8077-5C7B202ADE7A}" type="pres">
      <dgm:prSet presAssocID="{4C3BB22B-DF11-4FEA-B681-F60BA24144AB}" presName="sibTrans" presStyleCnt="0"/>
      <dgm:spPr/>
    </dgm:pt>
    <dgm:pt modelId="{07F4D4CC-D44A-4A65-8410-639128EA30E6}" type="pres">
      <dgm:prSet presAssocID="{B76FC0AA-3880-4E88-AD46-000539DB04B3}" presName="compNode" presStyleCnt="0"/>
      <dgm:spPr/>
    </dgm:pt>
    <dgm:pt modelId="{5A3CE615-1E13-42F8-BB2A-70E1539181A0}" type="pres">
      <dgm:prSet presAssocID="{B76FC0AA-3880-4E88-AD46-000539DB04B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187516E9-69B3-49F3-AA53-E51267F2A981}" type="pres">
      <dgm:prSet presAssocID="{B76FC0AA-3880-4E88-AD46-000539DB04B3}" presName="iconSpace" presStyleCnt="0"/>
      <dgm:spPr/>
    </dgm:pt>
    <dgm:pt modelId="{8EEAF3C0-F443-4A7B-8828-15E918C40845}" type="pres">
      <dgm:prSet presAssocID="{B76FC0AA-3880-4E88-AD46-000539DB04B3}" presName="parTx" presStyleLbl="revTx" presStyleIdx="4" presStyleCnt="6">
        <dgm:presLayoutVars>
          <dgm:chMax val="0"/>
          <dgm:chPref val="0"/>
        </dgm:presLayoutVars>
      </dgm:prSet>
      <dgm:spPr/>
    </dgm:pt>
    <dgm:pt modelId="{BBB126D0-813F-4C1A-B57E-E2F4CD0AE042}" type="pres">
      <dgm:prSet presAssocID="{B76FC0AA-3880-4E88-AD46-000539DB04B3}" presName="txSpace" presStyleCnt="0"/>
      <dgm:spPr/>
    </dgm:pt>
    <dgm:pt modelId="{108A4174-FBAE-4ECD-A7C3-BC1B94E423A1}" type="pres">
      <dgm:prSet presAssocID="{B76FC0AA-3880-4E88-AD46-000539DB04B3}" presName="desTx" presStyleLbl="revTx" presStyleIdx="5" presStyleCnt="6">
        <dgm:presLayoutVars/>
      </dgm:prSet>
      <dgm:spPr/>
    </dgm:pt>
  </dgm:ptLst>
  <dgm:cxnLst>
    <dgm:cxn modelId="{20843A06-43A4-48AF-B231-40405D3C9DB6}" srcId="{B76FC0AA-3880-4E88-AD46-000539DB04B3}" destId="{B99EA264-291A-440B-98E8-F9964E243D9E}" srcOrd="1" destOrd="0" parTransId="{E8C3801C-D1FB-4174-A5EC-E857741B7074}" sibTransId="{255BD25B-835B-4763-8B31-CA115840BD11}"/>
    <dgm:cxn modelId="{B92DFA18-E595-43DD-8247-1621AE719E4C}" type="presOf" srcId="{3EFA3BB7-D7C5-403D-8637-266258906BA4}" destId="{108A4174-FBAE-4ECD-A7C3-BC1B94E423A1}" srcOrd="0" destOrd="0" presId="urn:microsoft.com/office/officeart/2018/5/layout/CenteredIconLabelDescriptionList"/>
    <dgm:cxn modelId="{AF85BA2A-88A2-4719-A26F-D275AA64E7BB}" type="presOf" srcId="{B76FC0AA-3880-4E88-AD46-000539DB04B3}" destId="{8EEAF3C0-F443-4A7B-8828-15E918C40845}" srcOrd="0" destOrd="0" presId="urn:microsoft.com/office/officeart/2018/5/layout/CenteredIconLabelDescriptionList"/>
    <dgm:cxn modelId="{8B88FA36-B542-41D8-BD8B-BEDF3C1AF639}" type="presOf" srcId="{A0F5C7CB-24D8-4B97-A00E-548F6A0E9F56}" destId="{067B2816-8405-4DD3-92A9-1737CC98DC14}" srcOrd="0" destOrd="0" presId="urn:microsoft.com/office/officeart/2018/5/layout/CenteredIconLabelDescriptionList"/>
    <dgm:cxn modelId="{F9EC2343-9EF3-4A21-813F-09AC8E156837}" srcId="{7E30DCBC-2B33-4CF1-8854-B0304937B137}" destId="{FDB89110-A073-45E9-931B-67AF61E60452}" srcOrd="1" destOrd="0" parTransId="{65D18DA5-A3A1-4FAF-A1BD-1D4A81E0A156}" sibTransId="{F4E6E449-B748-40EB-8B90-C374FF610545}"/>
    <dgm:cxn modelId="{B2B4C247-F78A-4110-ACE9-92E2663BDE61}" type="presOf" srcId="{B99EA264-291A-440B-98E8-F9964E243D9E}" destId="{108A4174-FBAE-4ECD-A7C3-BC1B94E423A1}" srcOrd="0" destOrd="1" presId="urn:microsoft.com/office/officeart/2018/5/layout/CenteredIconLabelDescriptionList"/>
    <dgm:cxn modelId="{D847984A-FF42-41C1-AFF7-298B720067C1}" type="presOf" srcId="{BC301649-92EF-4A65-88AF-9E60C8D1A43D}" destId="{C3960F2F-F186-4065-A5AC-B828882A620B}" srcOrd="0" destOrd="0" presId="urn:microsoft.com/office/officeart/2018/5/layout/CenteredIconLabelDescriptionList"/>
    <dgm:cxn modelId="{93FE7351-0D44-4E4E-BB0D-6B05FD6E8D67}" srcId="{B76FC0AA-3880-4E88-AD46-000539DB04B3}" destId="{3EFA3BB7-D7C5-403D-8637-266258906BA4}" srcOrd="0" destOrd="0" parTransId="{65C4ED2C-244F-44B1-8E30-33EC06F6EA75}" sibTransId="{091F66D7-93DC-4031-AA4A-7091A9B92665}"/>
    <dgm:cxn modelId="{097A1659-BDB9-41C6-AAE9-3ACE19756A83}" srcId="{7E30DCBC-2B33-4CF1-8854-B0304937B137}" destId="{B41A684F-CDAD-471C-BC9E-965B4C6E5DEC}" srcOrd="0" destOrd="0" parTransId="{37867573-5CC2-4487-AEE1-C3201FAF3CB8}" sibTransId="{BCE88578-AF8C-4C0C-912D-DF049587BD4C}"/>
    <dgm:cxn modelId="{E62D5E86-093B-4587-A048-6FD465512871}" type="presOf" srcId="{0CF5E7D8-FD84-476C-9A25-9712810305F7}" destId="{108A4174-FBAE-4ECD-A7C3-BC1B94E423A1}" srcOrd="0" destOrd="2" presId="urn:microsoft.com/office/officeart/2018/5/layout/CenteredIconLabelDescriptionList"/>
    <dgm:cxn modelId="{1ADB558B-D975-4103-BFFC-EEF208C28BB0}" srcId="{BC301649-92EF-4A65-88AF-9E60C8D1A43D}" destId="{A0F5C7CB-24D8-4B97-A00E-548F6A0E9F56}" srcOrd="0" destOrd="0" parTransId="{AC29F32F-B616-4754-B4B3-5B23F773489C}" sibTransId="{0F6BC7CD-A440-4C06-8453-4A2C0A8645E0}"/>
    <dgm:cxn modelId="{1676E4A2-8BE4-4BD7-987A-2E2923251F84}" srcId="{BC301649-92EF-4A65-88AF-9E60C8D1A43D}" destId="{7E30DCBC-2B33-4CF1-8854-B0304937B137}" srcOrd="1" destOrd="0" parTransId="{9BC8496B-C484-4C68-AD4B-5726C58EF509}" sibTransId="{4C3BB22B-DF11-4FEA-B681-F60BA24144AB}"/>
    <dgm:cxn modelId="{A95DF7B7-19CD-49FA-B296-5D0697B3BD1D}" type="presOf" srcId="{B41A684F-CDAD-471C-BC9E-965B4C6E5DEC}" destId="{6012B040-DE5A-41C4-8B39-2754B6E82251}" srcOrd="0" destOrd="0" presId="urn:microsoft.com/office/officeart/2018/5/layout/CenteredIconLabelDescriptionList"/>
    <dgm:cxn modelId="{C22D8CD9-63C2-4666-B139-070E1217D583}" type="presOf" srcId="{FDB89110-A073-45E9-931B-67AF61E60452}" destId="{6012B040-DE5A-41C4-8B39-2754B6E82251}" srcOrd="0" destOrd="1" presId="urn:microsoft.com/office/officeart/2018/5/layout/CenteredIconLabelDescriptionList"/>
    <dgm:cxn modelId="{37CB2FE1-2019-4711-8503-83F0AA825D29}" type="presOf" srcId="{7E30DCBC-2B33-4CF1-8854-B0304937B137}" destId="{445BB0EE-CC4C-48C7-A3E0-622126574981}" srcOrd="0" destOrd="0" presId="urn:microsoft.com/office/officeart/2018/5/layout/CenteredIconLabelDescriptionList"/>
    <dgm:cxn modelId="{793416E3-0FCD-4CB3-AEC9-68A87606CCB0}" srcId="{B76FC0AA-3880-4E88-AD46-000539DB04B3}" destId="{0CF5E7D8-FD84-476C-9A25-9712810305F7}" srcOrd="2" destOrd="0" parTransId="{FAD8BFA5-546C-4C3F-ACBF-D6F5234AF398}" sibTransId="{EF2A0E17-760C-4422-84E8-D41145E3BECE}"/>
    <dgm:cxn modelId="{CFA655F0-EDC3-4CEE-ABA2-92924CDB3457}" srcId="{BC301649-92EF-4A65-88AF-9E60C8D1A43D}" destId="{B76FC0AA-3880-4E88-AD46-000539DB04B3}" srcOrd="2" destOrd="0" parTransId="{F3445922-18C1-4DF5-AD92-138D7733B099}" sibTransId="{B623E22B-318B-4C9D-B975-8723D938DC7F}"/>
    <dgm:cxn modelId="{5B5D6E5C-57DB-4872-8D23-3E84781F5814}" type="presParOf" srcId="{C3960F2F-F186-4065-A5AC-B828882A620B}" destId="{0847E2B5-4B68-4004-9310-32947E51E15C}" srcOrd="0" destOrd="0" presId="urn:microsoft.com/office/officeart/2018/5/layout/CenteredIconLabelDescriptionList"/>
    <dgm:cxn modelId="{4DCC45EB-59D7-43E5-8424-8C0307AD1EB8}" type="presParOf" srcId="{0847E2B5-4B68-4004-9310-32947E51E15C}" destId="{C798AD09-B24E-4D79-B452-D780293F80D4}" srcOrd="0" destOrd="0" presId="urn:microsoft.com/office/officeart/2018/5/layout/CenteredIconLabelDescriptionList"/>
    <dgm:cxn modelId="{DCEFCA0B-D950-46B3-B375-AE1C7035F8EA}" type="presParOf" srcId="{0847E2B5-4B68-4004-9310-32947E51E15C}" destId="{9525F903-8AFC-4B8F-9380-32164E8C941C}" srcOrd="1" destOrd="0" presId="urn:microsoft.com/office/officeart/2018/5/layout/CenteredIconLabelDescriptionList"/>
    <dgm:cxn modelId="{167EF17E-F230-41C6-87F6-0213509B2642}" type="presParOf" srcId="{0847E2B5-4B68-4004-9310-32947E51E15C}" destId="{067B2816-8405-4DD3-92A9-1737CC98DC14}" srcOrd="2" destOrd="0" presId="urn:microsoft.com/office/officeart/2018/5/layout/CenteredIconLabelDescriptionList"/>
    <dgm:cxn modelId="{CCE7C987-057E-4B2C-80C2-E4ECDDB0A655}" type="presParOf" srcId="{0847E2B5-4B68-4004-9310-32947E51E15C}" destId="{ACF21146-B769-4FE1-9C7C-D1ED41C16542}" srcOrd="3" destOrd="0" presId="urn:microsoft.com/office/officeart/2018/5/layout/CenteredIconLabelDescriptionList"/>
    <dgm:cxn modelId="{89E4DCF3-60B2-4D91-98AF-75DBECFBEB3B}" type="presParOf" srcId="{0847E2B5-4B68-4004-9310-32947E51E15C}" destId="{182FE4DF-5484-4BBD-8148-2102B3582B2E}" srcOrd="4" destOrd="0" presId="urn:microsoft.com/office/officeart/2018/5/layout/CenteredIconLabelDescriptionList"/>
    <dgm:cxn modelId="{48AB8783-EADB-4E56-AD7B-C1A2D30AD95C}" type="presParOf" srcId="{C3960F2F-F186-4065-A5AC-B828882A620B}" destId="{E9B2E0E3-C88A-49F3-BF71-414F710E8BD2}" srcOrd="1" destOrd="0" presId="urn:microsoft.com/office/officeart/2018/5/layout/CenteredIconLabelDescriptionList"/>
    <dgm:cxn modelId="{2B68A951-EECE-436D-B674-4789C9129C35}" type="presParOf" srcId="{C3960F2F-F186-4065-A5AC-B828882A620B}" destId="{746F447F-BC0E-4872-9DEF-2BDB6595DE6E}" srcOrd="2" destOrd="0" presId="urn:microsoft.com/office/officeart/2018/5/layout/CenteredIconLabelDescriptionList"/>
    <dgm:cxn modelId="{7F109C77-0B1D-435D-826B-439F634A49A6}" type="presParOf" srcId="{746F447F-BC0E-4872-9DEF-2BDB6595DE6E}" destId="{44965A45-242E-44CD-894D-62C810A50D5F}" srcOrd="0" destOrd="0" presId="urn:microsoft.com/office/officeart/2018/5/layout/CenteredIconLabelDescriptionList"/>
    <dgm:cxn modelId="{0301B799-109E-4BAF-93D9-3DFAB68E7949}" type="presParOf" srcId="{746F447F-BC0E-4872-9DEF-2BDB6595DE6E}" destId="{6A91574B-DB1E-4C26-8726-ED8603BA594E}" srcOrd="1" destOrd="0" presId="urn:microsoft.com/office/officeart/2018/5/layout/CenteredIconLabelDescriptionList"/>
    <dgm:cxn modelId="{7AE6D85D-1110-4AA6-91B4-18D25A0E3725}" type="presParOf" srcId="{746F447F-BC0E-4872-9DEF-2BDB6595DE6E}" destId="{445BB0EE-CC4C-48C7-A3E0-622126574981}" srcOrd="2" destOrd="0" presId="urn:microsoft.com/office/officeart/2018/5/layout/CenteredIconLabelDescriptionList"/>
    <dgm:cxn modelId="{F93B9593-A404-4F54-A83D-C1B14FE77F84}" type="presParOf" srcId="{746F447F-BC0E-4872-9DEF-2BDB6595DE6E}" destId="{75853F30-38CC-42F9-B2E6-8BE1056C24E5}" srcOrd="3" destOrd="0" presId="urn:microsoft.com/office/officeart/2018/5/layout/CenteredIconLabelDescriptionList"/>
    <dgm:cxn modelId="{8047407E-3482-41C1-B2F1-DD937A632645}" type="presParOf" srcId="{746F447F-BC0E-4872-9DEF-2BDB6595DE6E}" destId="{6012B040-DE5A-41C4-8B39-2754B6E82251}" srcOrd="4" destOrd="0" presId="urn:microsoft.com/office/officeart/2018/5/layout/CenteredIconLabelDescriptionList"/>
    <dgm:cxn modelId="{9BA7CD65-A5FA-4099-B8B2-1C32BFE46E50}" type="presParOf" srcId="{C3960F2F-F186-4065-A5AC-B828882A620B}" destId="{4944DD3C-641B-4ADB-8077-5C7B202ADE7A}" srcOrd="3" destOrd="0" presId="urn:microsoft.com/office/officeart/2018/5/layout/CenteredIconLabelDescriptionList"/>
    <dgm:cxn modelId="{ECD5D7E3-4B76-402B-92F5-C89377AC7257}" type="presParOf" srcId="{C3960F2F-F186-4065-A5AC-B828882A620B}" destId="{07F4D4CC-D44A-4A65-8410-639128EA30E6}" srcOrd="4" destOrd="0" presId="urn:microsoft.com/office/officeart/2018/5/layout/CenteredIconLabelDescriptionList"/>
    <dgm:cxn modelId="{290A4B2F-AB11-450F-BC3D-B4A56F802E51}" type="presParOf" srcId="{07F4D4CC-D44A-4A65-8410-639128EA30E6}" destId="{5A3CE615-1E13-42F8-BB2A-70E1539181A0}" srcOrd="0" destOrd="0" presId="urn:microsoft.com/office/officeart/2018/5/layout/CenteredIconLabelDescriptionList"/>
    <dgm:cxn modelId="{82DC7CDD-E843-4898-A4E0-74695BD12793}" type="presParOf" srcId="{07F4D4CC-D44A-4A65-8410-639128EA30E6}" destId="{187516E9-69B3-49F3-AA53-E51267F2A981}" srcOrd="1" destOrd="0" presId="urn:microsoft.com/office/officeart/2018/5/layout/CenteredIconLabelDescriptionList"/>
    <dgm:cxn modelId="{94E62C92-F8AC-49C1-8EE4-D3830C4A5160}" type="presParOf" srcId="{07F4D4CC-D44A-4A65-8410-639128EA30E6}" destId="{8EEAF3C0-F443-4A7B-8828-15E918C40845}" srcOrd="2" destOrd="0" presId="urn:microsoft.com/office/officeart/2018/5/layout/CenteredIconLabelDescriptionList"/>
    <dgm:cxn modelId="{A614BD5A-D649-4C66-8896-2062DAAB2B37}" type="presParOf" srcId="{07F4D4CC-D44A-4A65-8410-639128EA30E6}" destId="{BBB126D0-813F-4C1A-B57E-E2F4CD0AE042}" srcOrd="3" destOrd="0" presId="urn:microsoft.com/office/officeart/2018/5/layout/CenteredIconLabelDescriptionList"/>
    <dgm:cxn modelId="{4B65B57F-3185-472C-BE2A-22CF1B97E6DA}" type="presParOf" srcId="{07F4D4CC-D44A-4A65-8410-639128EA30E6}" destId="{108A4174-FBAE-4ECD-A7C3-BC1B94E423A1}" srcOrd="4" destOrd="0" presId="urn:microsoft.com/office/officeart/2018/5/layout/CenteredIconLabelDescription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1034FA6-BD03-4F62-9740-01861CEAC8A7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42D915E-06CB-412E-9F68-CB830F658B8A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600" dirty="0"/>
            <a:t>In order to achieve reduced weight and optimize power, the integrated modular avionics (IMA) architecture is used.</a:t>
          </a:r>
        </a:p>
      </dgm:t>
    </dgm:pt>
    <dgm:pt modelId="{E4F610F0-8976-40D6-96F8-9530996C3A33}" type="parTrans" cxnId="{C9F3466C-567D-4981-A7F6-10D7C1959C8A}">
      <dgm:prSet/>
      <dgm:spPr/>
      <dgm:t>
        <a:bodyPr/>
        <a:lstStyle/>
        <a:p>
          <a:endParaRPr lang="en-US"/>
        </a:p>
      </dgm:t>
    </dgm:pt>
    <dgm:pt modelId="{BA079231-4A5B-47F5-96FA-A60707AA81CA}" type="sibTrans" cxnId="{C9F3466C-567D-4981-A7F6-10D7C1959C8A}">
      <dgm:prSet/>
      <dgm:spPr/>
      <dgm:t>
        <a:bodyPr/>
        <a:lstStyle/>
        <a:p>
          <a:endParaRPr lang="en-US"/>
        </a:p>
      </dgm:t>
    </dgm:pt>
    <dgm:pt modelId="{1DD9869B-43B0-4131-B839-FBEA151B2ED2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1600" dirty="0"/>
            <a:t>It allows optimizing the airframer avionics. </a:t>
          </a:r>
        </a:p>
      </dgm:t>
    </dgm:pt>
    <dgm:pt modelId="{A366A601-1CC6-4F02-B1FD-FE1E9F2D6BD7}" type="parTrans" cxnId="{59BA2B00-9DB4-481B-91FE-17118B36A3AB}">
      <dgm:prSet/>
      <dgm:spPr/>
      <dgm:t>
        <a:bodyPr/>
        <a:lstStyle/>
        <a:p>
          <a:endParaRPr lang="en-US"/>
        </a:p>
      </dgm:t>
    </dgm:pt>
    <dgm:pt modelId="{70DFD599-4579-4620-AC08-0B6BD8242FC5}" type="sibTrans" cxnId="{59BA2B00-9DB4-481B-91FE-17118B36A3AB}">
      <dgm:prSet/>
      <dgm:spPr/>
      <dgm:t>
        <a:bodyPr/>
        <a:lstStyle/>
        <a:p>
          <a:endParaRPr lang="en-US"/>
        </a:p>
      </dgm:t>
    </dgm:pt>
    <dgm:pt modelId="{797540BC-E964-4E8E-A52A-6648D720D8D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The IMA concept is based on sharing hardware resources namely IMA processors that are running on separate software modules for each system. </a:t>
          </a:r>
        </a:p>
      </dgm:t>
    </dgm:pt>
    <dgm:pt modelId="{2ED46B08-6431-465D-AD00-3082B22064EB}" type="parTrans" cxnId="{72AB0F50-1FEA-42DA-96D7-B5E343A88BD6}">
      <dgm:prSet/>
      <dgm:spPr/>
      <dgm:t>
        <a:bodyPr/>
        <a:lstStyle/>
        <a:p>
          <a:endParaRPr lang="en-US"/>
        </a:p>
      </dgm:t>
    </dgm:pt>
    <dgm:pt modelId="{1739B0F7-BB14-4E89-B6DD-1A18AC7AE7D6}" type="sibTrans" cxnId="{72AB0F50-1FEA-42DA-96D7-B5E343A88BD6}">
      <dgm:prSet/>
      <dgm:spPr/>
      <dgm:t>
        <a:bodyPr/>
        <a:lstStyle/>
        <a:p>
          <a:endParaRPr lang="en-US"/>
        </a:p>
      </dgm:t>
    </dgm:pt>
    <dgm:pt modelId="{78F8DF24-3B72-4B0A-84B8-9ED59C9C3B5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Benefits:</a:t>
          </a:r>
        </a:p>
      </dgm:t>
    </dgm:pt>
    <dgm:pt modelId="{99B4A730-78D2-4769-BB6B-77492625C973}" type="parTrans" cxnId="{A433453B-BF42-4F64-9725-AFBEB25B268F}">
      <dgm:prSet/>
      <dgm:spPr/>
      <dgm:t>
        <a:bodyPr/>
        <a:lstStyle/>
        <a:p>
          <a:endParaRPr lang="en-US"/>
        </a:p>
      </dgm:t>
    </dgm:pt>
    <dgm:pt modelId="{48EE48F3-2612-4D14-B478-40D377479CEC}" type="sibTrans" cxnId="{A433453B-BF42-4F64-9725-AFBEB25B268F}">
      <dgm:prSet/>
      <dgm:spPr/>
      <dgm:t>
        <a:bodyPr/>
        <a:lstStyle/>
        <a:p>
          <a:endParaRPr lang="en-US"/>
        </a:p>
      </dgm:t>
    </dgm:pt>
    <dgm:pt modelId="{5324EB2A-0088-4D31-9D36-864E1E7BCB2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/>
            <a:t>IMA have overcome some of the shortcomings of the federated avionics architectures. </a:t>
          </a:r>
        </a:p>
      </dgm:t>
    </dgm:pt>
    <dgm:pt modelId="{6EA49FAA-B62E-4540-B047-05D8DF0A2A2B}" type="parTrans" cxnId="{A6220A59-2837-4228-86DE-527ACFF42986}">
      <dgm:prSet/>
      <dgm:spPr/>
      <dgm:t>
        <a:bodyPr/>
        <a:lstStyle/>
        <a:p>
          <a:endParaRPr lang="en-US"/>
        </a:p>
      </dgm:t>
    </dgm:pt>
    <dgm:pt modelId="{D5AE7B21-B3C9-4FB0-B3CF-7DF09B0E098C}" type="sibTrans" cxnId="{A6220A59-2837-4228-86DE-527ACFF42986}">
      <dgm:prSet/>
      <dgm:spPr/>
      <dgm:t>
        <a:bodyPr/>
        <a:lstStyle/>
        <a:p>
          <a:endParaRPr lang="en-US"/>
        </a:p>
      </dgm:t>
    </dgm:pt>
    <dgm:pt modelId="{B1EA9249-4D66-4BBA-99A3-453ACAE134B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/>
            <a:t>The IMA architecture provides a common I/O, communication line and computing resources, that is shared among the various avionics’ functions. </a:t>
          </a:r>
        </a:p>
      </dgm:t>
    </dgm:pt>
    <dgm:pt modelId="{40142331-D538-4BC9-958B-1427085ACDCB}" type="parTrans" cxnId="{4E1A6C12-A6C3-4C17-BF16-C7E7E65153E1}">
      <dgm:prSet/>
      <dgm:spPr/>
      <dgm:t>
        <a:bodyPr/>
        <a:lstStyle/>
        <a:p>
          <a:endParaRPr lang="en-US"/>
        </a:p>
      </dgm:t>
    </dgm:pt>
    <dgm:pt modelId="{1CBE5174-A063-49A1-A271-830138773BC6}" type="sibTrans" cxnId="{4E1A6C12-A6C3-4C17-BF16-C7E7E65153E1}">
      <dgm:prSet/>
      <dgm:spPr/>
      <dgm:t>
        <a:bodyPr/>
        <a:lstStyle/>
        <a:p>
          <a:endParaRPr lang="en-US"/>
        </a:p>
      </dgm:t>
    </dgm:pt>
    <dgm:pt modelId="{5A4ADA45-B0E0-4D77-A7F7-AA1985A05B3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dirty="0"/>
            <a:t>Reduced number of computer and communication data cabling.</a:t>
          </a:r>
        </a:p>
      </dgm:t>
    </dgm:pt>
    <dgm:pt modelId="{516B50D2-69AA-464D-82BB-F454841C8DC1}" type="parTrans" cxnId="{40BD6FF7-4A5C-46ED-B98A-F66D192D3428}">
      <dgm:prSet/>
      <dgm:spPr/>
      <dgm:t>
        <a:bodyPr/>
        <a:lstStyle/>
        <a:p>
          <a:endParaRPr lang="en-US"/>
        </a:p>
      </dgm:t>
    </dgm:pt>
    <dgm:pt modelId="{7A76CC48-A031-40C5-8BB7-5E8111EDEB22}" type="sibTrans" cxnId="{40BD6FF7-4A5C-46ED-B98A-F66D192D3428}">
      <dgm:prSet/>
      <dgm:spPr/>
      <dgm:t>
        <a:bodyPr/>
        <a:lstStyle/>
        <a:p>
          <a:endParaRPr lang="en-US"/>
        </a:p>
      </dgm:t>
    </dgm:pt>
    <dgm:pt modelId="{0D803ABD-C863-4FEE-BE23-D6571C649F69}" type="pres">
      <dgm:prSet presAssocID="{F1034FA6-BD03-4F62-9740-01861CEAC8A7}" presName="root" presStyleCnt="0">
        <dgm:presLayoutVars>
          <dgm:dir/>
          <dgm:resizeHandles val="exact"/>
        </dgm:presLayoutVars>
      </dgm:prSet>
      <dgm:spPr/>
    </dgm:pt>
    <dgm:pt modelId="{5871AA88-5FFD-472F-ADEA-3A96EAA4F8D7}" type="pres">
      <dgm:prSet presAssocID="{742D915E-06CB-412E-9F68-CB830F658B8A}" presName="compNode" presStyleCnt="0"/>
      <dgm:spPr/>
    </dgm:pt>
    <dgm:pt modelId="{9A38725E-103D-4EF0-ACD2-68915AE6008A}" type="pres">
      <dgm:prSet presAssocID="{742D915E-06CB-412E-9F68-CB830F658B8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3337EEC-37FD-4F6E-A9EB-9DB6CF1245D7}" type="pres">
      <dgm:prSet presAssocID="{742D915E-06CB-412E-9F68-CB830F658B8A}" presName="iconSpace" presStyleCnt="0"/>
      <dgm:spPr/>
    </dgm:pt>
    <dgm:pt modelId="{24E8F0C3-FBFE-4280-B3F0-B8999567B0B4}" type="pres">
      <dgm:prSet presAssocID="{742D915E-06CB-412E-9F68-CB830F658B8A}" presName="parTx" presStyleLbl="revTx" presStyleIdx="0" presStyleCnt="8">
        <dgm:presLayoutVars>
          <dgm:chMax val="0"/>
          <dgm:chPref val="0"/>
        </dgm:presLayoutVars>
      </dgm:prSet>
      <dgm:spPr/>
    </dgm:pt>
    <dgm:pt modelId="{463E93DC-AB9B-4353-B54B-FDBF1B196D6F}" type="pres">
      <dgm:prSet presAssocID="{742D915E-06CB-412E-9F68-CB830F658B8A}" presName="txSpace" presStyleCnt="0"/>
      <dgm:spPr/>
    </dgm:pt>
    <dgm:pt modelId="{57D0BBEE-EC90-444E-A54F-93AD0BDDF1B8}" type="pres">
      <dgm:prSet presAssocID="{742D915E-06CB-412E-9F68-CB830F658B8A}" presName="desTx" presStyleLbl="revTx" presStyleIdx="1" presStyleCnt="8">
        <dgm:presLayoutVars/>
      </dgm:prSet>
      <dgm:spPr/>
    </dgm:pt>
    <dgm:pt modelId="{20FFF49B-14F2-4E7D-9BEC-E3C91B81F0A5}" type="pres">
      <dgm:prSet presAssocID="{BA079231-4A5B-47F5-96FA-A60707AA81CA}" presName="sibTrans" presStyleCnt="0"/>
      <dgm:spPr/>
    </dgm:pt>
    <dgm:pt modelId="{1ACC73EE-92EB-4342-836B-2FE8AF9D037A}" type="pres">
      <dgm:prSet presAssocID="{1DD9869B-43B0-4131-B839-FBEA151B2ED2}" presName="compNode" presStyleCnt="0"/>
      <dgm:spPr/>
    </dgm:pt>
    <dgm:pt modelId="{286FDF06-9226-4324-9B91-F5DEF8B478D6}" type="pres">
      <dgm:prSet presAssocID="{1DD9869B-43B0-4131-B839-FBEA151B2ED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D692F5A7-8CF9-4A93-AA17-B426B4A6AAB5}" type="pres">
      <dgm:prSet presAssocID="{1DD9869B-43B0-4131-B839-FBEA151B2ED2}" presName="iconSpace" presStyleCnt="0"/>
      <dgm:spPr/>
    </dgm:pt>
    <dgm:pt modelId="{109229EB-E780-4F1A-A879-066AC69498B2}" type="pres">
      <dgm:prSet presAssocID="{1DD9869B-43B0-4131-B839-FBEA151B2ED2}" presName="parTx" presStyleLbl="revTx" presStyleIdx="2" presStyleCnt="8">
        <dgm:presLayoutVars>
          <dgm:chMax val="0"/>
          <dgm:chPref val="0"/>
        </dgm:presLayoutVars>
      </dgm:prSet>
      <dgm:spPr/>
    </dgm:pt>
    <dgm:pt modelId="{BFAD07DA-E587-44F7-A6D2-EA45FFF533E4}" type="pres">
      <dgm:prSet presAssocID="{1DD9869B-43B0-4131-B839-FBEA151B2ED2}" presName="txSpace" presStyleCnt="0"/>
      <dgm:spPr/>
    </dgm:pt>
    <dgm:pt modelId="{3A795BD9-BA24-4D52-BDC7-127AAB3D0774}" type="pres">
      <dgm:prSet presAssocID="{1DD9869B-43B0-4131-B839-FBEA151B2ED2}" presName="desTx" presStyleLbl="revTx" presStyleIdx="3" presStyleCnt="8">
        <dgm:presLayoutVars/>
      </dgm:prSet>
      <dgm:spPr/>
    </dgm:pt>
    <dgm:pt modelId="{D3EE10C4-F03E-4E48-96FC-1D487726FB99}" type="pres">
      <dgm:prSet presAssocID="{70DFD599-4579-4620-AC08-0B6BD8242FC5}" presName="sibTrans" presStyleCnt="0"/>
      <dgm:spPr/>
    </dgm:pt>
    <dgm:pt modelId="{5774CB41-6410-49B2-8464-DA0358AAEDFD}" type="pres">
      <dgm:prSet presAssocID="{797540BC-E964-4E8E-A52A-6648D720D8DA}" presName="compNode" presStyleCnt="0"/>
      <dgm:spPr/>
    </dgm:pt>
    <dgm:pt modelId="{90ACD274-816B-449C-B998-61AC22EEDF72}" type="pres">
      <dgm:prSet presAssocID="{797540BC-E964-4E8E-A52A-6648D720D8D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267D2B6B-6433-4714-AD9B-F270F102AE0A}" type="pres">
      <dgm:prSet presAssocID="{797540BC-E964-4E8E-A52A-6648D720D8DA}" presName="iconSpace" presStyleCnt="0"/>
      <dgm:spPr/>
    </dgm:pt>
    <dgm:pt modelId="{A4046190-2BE5-407B-A49C-36650751960F}" type="pres">
      <dgm:prSet presAssocID="{797540BC-E964-4E8E-A52A-6648D720D8DA}" presName="parTx" presStyleLbl="revTx" presStyleIdx="4" presStyleCnt="8">
        <dgm:presLayoutVars>
          <dgm:chMax val="0"/>
          <dgm:chPref val="0"/>
        </dgm:presLayoutVars>
      </dgm:prSet>
      <dgm:spPr/>
    </dgm:pt>
    <dgm:pt modelId="{8751EEB4-8084-4659-A584-EA4DAEDD5156}" type="pres">
      <dgm:prSet presAssocID="{797540BC-E964-4E8E-A52A-6648D720D8DA}" presName="txSpace" presStyleCnt="0"/>
      <dgm:spPr/>
    </dgm:pt>
    <dgm:pt modelId="{DCF5839A-4769-4578-A065-EE2D8D68ACA3}" type="pres">
      <dgm:prSet presAssocID="{797540BC-E964-4E8E-A52A-6648D720D8DA}" presName="desTx" presStyleLbl="revTx" presStyleIdx="5" presStyleCnt="8">
        <dgm:presLayoutVars/>
      </dgm:prSet>
      <dgm:spPr/>
    </dgm:pt>
    <dgm:pt modelId="{F7807F90-A982-4AAE-B0A6-0DD0C75B2412}" type="pres">
      <dgm:prSet presAssocID="{1739B0F7-BB14-4E89-B6DD-1A18AC7AE7D6}" presName="sibTrans" presStyleCnt="0"/>
      <dgm:spPr/>
    </dgm:pt>
    <dgm:pt modelId="{5992F030-21BF-4A35-9906-32545A8B0863}" type="pres">
      <dgm:prSet presAssocID="{78F8DF24-3B72-4B0A-84B8-9ED59C9C3B5D}" presName="compNode" presStyleCnt="0"/>
      <dgm:spPr/>
    </dgm:pt>
    <dgm:pt modelId="{5677CF57-0287-4B63-A9E8-2FD81FE47488}" type="pres">
      <dgm:prSet presAssocID="{78F8DF24-3B72-4B0A-84B8-9ED59C9C3B5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36592FC1-D80F-47B8-B32C-3B32F452883F}" type="pres">
      <dgm:prSet presAssocID="{78F8DF24-3B72-4B0A-84B8-9ED59C9C3B5D}" presName="iconSpace" presStyleCnt="0"/>
      <dgm:spPr/>
    </dgm:pt>
    <dgm:pt modelId="{9E562773-BEA5-4056-B2AB-AF416F128D5B}" type="pres">
      <dgm:prSet presAssocID="{78F8DF24-3B72-4B0A-84B8-9ED59C9C3B5D}" presName="parTx" presStyleLbl="revTx" presStyleIdx="6" presStyleCnt="8">
        <dgm:presLayoutVars>
          <dgm:chMax val="0"/>
          <dgm:chPref val="0"/>
        </dgm:presLayoutVars>
      </dgm:prSet>
      <dgm:spPr/>
    </dgm:pt>
    <dgm:pt modelId="{3BAB21B2-3351-48E9-9108-2C3DDC3CFD07}" type="pres">
      <dgm:prSet presAssocID="{78F8DF24-3B72-4B0A-84B8-9ED59C9C3B5D}" presName="txSpace" presStyleCnt="0"/>
      <dgm:spPr/>
    </dgm:pt>
    <dgm:pt modelId="{819B36B8-E851-4D70-86E7-709983DC62BF}" type="pres">
      <dgm:prSet presAssocID="{78F8DF24-3B72-4B0A-84B8-9ED59C9C3B5D}" presName="desTx" presStyleLbl="revTx" presStyleIdx="7" presStyleCnt="8" custLinFactNeighborX="853" custLinFactNeighborY="-55470">
        <dgm:presLayoutVars/>
      </dgm:prSet>
      <dgm:spPr/>
    </dgm:pt>
  </dgm:ptLst>
  <dgm:cxnLst>
    <dgm:cxn modelId="{59BA2B00-9DB4-481B-91FE-17118B36A3AB}" srcId="{F1034FA6-BD03-4F62-9740-01861CEAC8A7}" destId="{1DD9869B-43B0-4131-B839-FBEA151B2ED2}" srcOrd="1" destOrd="0" parTransId="{A366A601-1CC6-4F02-B1FD-FE1E9F2D6BD7}" sibTransId="{70DFD599-4579-4620-AC08-0B6BD8242FC5}"/>
    <dgm:cxn modelId="{54FBE502-CB5F-424C-B76F-FA4491645CE1}" type="presOf" srcId="{1DD9869B-43B0-4131-B839-FBEA151B2ED2}" destId="{109229EB-E780-4F1A-A879-066AC69498B2}" srcOrd="0" destOrd="0" presId="urn:microsoft.com/office/officeart/2018/5/layout/CenteredIconLabelDescriptionList"/>
    <dgm:cxn modelId="{4E1A6C12-A6C3-4C17-BF16-C7E7E65153E1}" srcId="{78F8DF24-3B72-4B0A-84B8-9ED59C9C3B5D}" destId="{B1EA9249-4D66-4BBA-99A3-453ACAE134BA}" srcOrd="1" destOrd="0" parTransId="{40142331-D538-4BC9-958B-1427085ACDCB}" sibTransId="{1CBE5174-A063-49A1-A271-830138773BC6}"/>
    <dgm:cxn modelId="{6DA13D19-FBCC-FC43-9FCE-6B0AC27799C0}" type="presOf" srcId="{F1034FA6-BD03-4F62-9740-01861CEAC8A7}" destId="{0D803ABD-C863-4FEE-BE23-D6571C649F69}" srcOrd="0" destOrd="0" presId="urn:microsoft.com/office/officeart/2018/5/layout/CenteredIconLabelDescriptionList"/>
    <dgm:cxn modelId="{0852F520-C7C5-534A-BAE1-C50665E1C4C3}" type="presOf" srcId="{B1EA9249-4D66-4BBA-99A3-453ACAE134BA}" destId="{819B36B8-E851-4D70-86E7-709983DC62BF}" srcOrd="0" destOrd="1" presId="urn:microsoft.com/office/officeart/2018/5/layout/CenteredIconLabelDescriptionList"/>
    <dgm:cxn modelId="{A433453B-BF42-4F64-9725-AFBEB25B268F}" srcId="{F1034FA6-BD03-4F62-9740-01861CEAC8A7}" destId="{78F8DF24-3B72-4B0A-84B8-9ED59C9C3B5D}" srcOrd="3" destOrd="0" parTransId="{99B4A730-78D2-4769-BB6B-77492625C973}" sibTransId="{48EE48F3-2612-4D14-B478-40D377479CEC}"/>
    <dgm:cxn modelId="{C9F3466C-567D-4981-A7F6-10D7C1959C8A}" srcId="{F1034FA6-BD03-4F62-9740-01861CEAC8A7}" destId="{742D915E-06CB-412E-9F68-CB830F658B8A}" srcOrd="0" destOrd="0" parTransId="{E4F610F0-8976-40D6-96F8-9530996C3A33}" sibTransId="{BA079231-4A5B-47F5-96FA-A60707AA81CA}"/>
    <dgm:cxn modelId="{72AB0F50-1FEA-42DA-96D7-B5E343A88BD6}" srcId="{F1034FA6-BD03-4F62-9740-01861CEAC8A7}" destId="{797540BC-E964-4E8E-A52A-6648D720D8DA}" srcOrd="2" destOrd="0" parTransId="{2ED46B08-6431-465D-AD00-3082B22064EB}" sibTransId="{1739B0F7-BB14-4E89-B6DD-1A18AC7AE7D6}"/>
    <dgm:cxn modelId="{A6220A59-2837-4228-86DE-527ACFF42986}" srcId="{78F8DF24-3B72-4B0A-84B8-9ED59C9C3B5D}" destId="{5324EB2A-0088-4D31-9D36-864E1E7BCB24}" srcOrd="0" destOrd="0" parTransId="{6EA49FAA-B62E-4540-B047-05D8DF0A2A2B}" sibTransId="{D5AE7B21-B3C9-4FB0-B3CF-7DF09B0E098C}"/>
    <dgm:cxn modelId="{F25E607B-B538-5146-8656-CA294FBE17A9}" type="presOf" srcId="{5A4ADA45-B0E0-4D77-A7F7-AA1985A05B32}" destId="{819B36B8-E851-4D70-86E7-709983DC62BF}" srcOrd="0" destOrd="2" presId="urn:microsoft.com/office/officeart/2018/5/layout/CenteredIconLabelDescriptionList"/>
    <dgm:cxn modelId="{8580D19B-A4D7-8F40-BBDB-D823A79B44E6}" type="presOf" srcId="{742D915E-06CB-412E-9F68-CB830F658B8A}" destId="{24E8F0C3-FBFE-4280-B3F0-B8999567B0B4}" srcOrd="0" destOrd="0" presId="urn:microsoft.com/office/officeart/2018/5/layout/CenteredIconLabelDescriptionList"/>
    <dgm:cxn modelId="{15A5F2B2-4470-C74D-B6E6-FE095C73BED6}" type="presOf" srcId="{78F8DF24-3B72-4B0A-84B8-9ED59C9C3B5D}" destId="{9E562773-BEA5-4056-B2AB-AF416F128D5B}" srcOrd="0" destOrd="0" presId="urn:microsoft.com/office/officeart/2018/5/layout/CenteredIconLabelDescriptionList"/>
    <dgm:cxn modelId="{637AA5CD-E70A-314C-AE2A-55C82998BE44}" type="presOf" srcId="{797540BC-E964-4E8E-A52A-6648D720D8DA}" destId="{A4046190-2BE5-407B-A49C-36650751960F}" srcOrd="0" destOrd="0" presId="urn:microsoft.com/office/officeart/2018/5/layout/CenteredIconLabelDescriptionList"/>
    <dgm:cxn modelId="{40BD6FF7-4A5C-46ED-B98A-F66D192D3428}" srcId="{78F8DF24-3B72-4B0A-84B8-9ED59C9C3B5D}" destId="{5A4ADA45-B0E0-4D77-A7F7-AA1985A05B32}" srcOrd="2" destOrd="0" parTransId="{516B50D2-69AA-464D-82BB-F454841C8DC1}" sibTransId="{7A76CC48-A031-40C5-8BB7-5E8111EDEB22}"/>
    <dgm:cxn modelId="{F0A063F9-3A0C-5D42-BC86-D1A060EE46DB}" type="presOf" srcId="{5324EB2A-0088-4D31-9D36-864E1E7BCB24}" destId="{819B36B8-E851-4D70-86E7-709983DC62BF}" srcOrd="0" destOrd="0" presId="urn:microsoft.com/office/officeart/2018/5/layout/CenteredIconLabelDescriptionList"/>
    <dgm:cxn modelId="{9F51A740-551F-6B4A-AED3-F3B3D5A8B38B}" type="presParOf" srcId="{0D803ABD-C863-4FEE-BE23-D6571C649F69}" destId="{5871AA88-5FFD-472F-ADEA-3A96EAA4F8D7}" srcOrd="0" destOrd="0" presId="urn:microsoft.com/office/officeart/2018/5/layout/CenteredIconLabelDescriptionList"/>
    <dgm:cxn modelId="{9E991D72-880D-5E4B-9371-AC3E2C4CF216}" type="presParOf" srcId="{5871AA88-5FFD-472F-ADEA-3A96EAA4F8D7}" destId="{9A38725E-103D-4EF0-ACD2-68915AE6008A}" srcOrd="0" destOrd="0" presId="urn:microsoft.com/office/officeart/2018/5/layout/CenteredIconLabelDescriptionList"/>
    <dgm:cxn modelId="{9719E2E4-58BA-E243-99B6-9BC32DC4F686}" type="presParOf" srcId="{5871AA88-5FFD-472F-ADEA-3A96EAA4F8D7}" destId="{93337EEC-37FD-4F6E-A9EB-9DB6CF1245D7}" srcOrd="1" destOrd="0" presId="urn:microsoft.com/office/officeart/2018/5/layout/CenteredIconLabelDescriptionList"/>
    <dgm:cxn modelId="{60EDCA1D-C276-D344-B8AB-AEC374D36543}" type="presParOf" srcId="{5871AA88-5FFD-472F-ADEA-3A96EAA4F8D7}" destId="{24E8F0C3-FBFE-4280-B3F0-B8999567B0B4}" srcOrd="2" destOrd="0" presId="urn:microsoft.com/office/officeart/2018/5/layout/CenteredIconLabelDescriptionList"/>
    <dgm:cxn modelId="{CCB9C24B-3474-524C-9FD2-88F6CA402D10}" type="presParOf" srcId="{5871AA88-5FFD-472F-ADEA-3A96EAA4F8D7}" destId="{463E93DC-AB9B-4353-B54B-FDBF1B196D6F}" srcOrd="3" destOrd="0" presId="urn:microsoft.com/office/officeart/2018/5/layout/CenteredIconLabelDescriptionList"/>
    <dgm:cxn modelId="{6AE50B3E-26B9-784F-9957-E3B3F4A37629}" type="presParOf" srcId="{5871AA88-5FFD-472F-ADEA-3A96EAA4F8D7}" destId="{57D0BBEE-EC90-444E-A54F-93AD0BDDF1B8}" srcOrd="4" destOrd="0" presId="urn:microsoft.com/office/officeart/2018/5/layout/CenteredIconLabelDescriptionList"/>
    <dgm:cxn modelId="{9F095EB5-F625-0343-BD32-9484CE353E47}" type="presParOf" srcId="{0D803ABD-C863-4FEE-BE23-D6571C649F69}" destId="{20FFF49B-14F2-4E7D-9BEC-E3C91B81F0A5}" srcOrd="1" destOrd="0" presId="urn:microsoft.com/office/officeart/2018/5/layout/CenteredIconLabelDescriptionList"/>
    <dgm:cxn modelId="{A4C74310-5E11-634B-90E8-9EFD937FBF00}" type="presParOf" srcId="{0D803ABD-C863-4FEE-BE23-D6571C649F69}" destId="{1ACC73EE-92EB-4342-836B-2FE8AF9D037A}" srcOrd="2" destOrd="0" presId="urn:microsoft.com/office/officeart/2018/5/layout/CenteredIconLabelDescriptionList"/>
    <dgm:cxn modelId="{155CDE5C-01B8-FB42-8FBD-DC42126F7354}" type="presParOf" srcId="{1ACC73EE-92EB-4342-836B-2FE8AF9D037A}" destId="{286FDF06-9226-4324-9B91-F5DEF8B478D6}" srcOrd="0" destOrd="0" presId="urn:microsoft.com/office/officeart/2018/5/layout/CenteredIconLabelDescriptionList"/>
    <dgm:cxn modelId="{1E438951-1E61-DA49-8F76-F30009827F49}" type="presParOf" srcId="{1ACC73EE-92EB-4342-836B-2FE8AF9D037A}" destId="{D692F5A7-8CF9-4A93-AA17-B426B4A6AAB5}" srcOrd="1" destOrd="0" presId="urn:microsoft.com/office/officeart/2018/5/layout/CenteredIconLabelDescriptionList"/>
    <dgm:cxn modelId="{BF8891F3-05C5-414F-8966-9410FD029449}" type="presParOf" srcId="{1ACC73EE-92EB-4342-836B-2FE8AF9D037A}" destId="{109229EB-E780-4F1A-A879-066AC69498B2}" srcOrd="2" destOrd="0" presId="urn:microsoft.com/office/officeart/2018/5/layout/CenteredIconLabelDescriptionList"/>
    <dgm:cxn modelId="{2D4EE91B-7E2B-BB45-9C4F-260E390EED16}" type="presParOf" srcId="{1ACC73EE-92EB-4342-836B-2FE8AF9D037A}" destId="{BFAD07DA-E587-44F7-A6D2-EA45FFF533E4}" srcOrd="3" destOrd="0" presId="urn:microsoft.com/office/officeart/2018/5/layout/CenteredIconLabelDescriptionList"/>
    <dgm:cxn modelId="{0A8800BE-59B3-6647-8819-AC8F563145C9}" type="presParOf" srcId="{1ACC73EE-92EB-4342-836B-2FE8AF9D037A}" destId="{3A795BD9-BA24-4D52-BDC7-127AAB3D0774}" srcOrd="4" destOrd="0" presId="urn:microsoft.com/office/officeart/2018/5/layout/CenteredIconLabelDescriptionList"/>
    <dgm:cxn modelId="{1DFE05F9-A96E-9E4B-9147-A049BADFD25D}" type="presParOf" srcId="{0D803ABD-C863-4FEE-BE23-D6571C649F69}" destId="{D3EE10C4-F03E-4E48-96FC-1D487726FB99}" srcOrd="3" destOrd="0" presId="urn:microsoft.com/office/officeart/2018/5/layout/CenteredIconLabelDescriptionList"/>
    <dgm:cxn modelId="{C9679E13-CB03-F24C-AF7B-D0B211167F43}" type="presParOf" srcId="{0D803ABD-C863-4FEE-BE23-D6571C649F69}" destId="{5774CB41-6410-49B2-8464-DA0358AAEDFD}" srcOrd="4" destOrd="0" presId="urn:microsoft.com/office/officeart/2018/5/layout/CenteredIconLabelDescriptionList"/>
    <dgm:cxn modelId="{8D06D1BB-D5A7-A94E-B7E5-2666B852DC9E}" type="presParOf" srcId="{5774CB41-6410-49B2-8464-DA0358AAEDFD}" destId="{90ACD274-816B-449C-B998-61AC22EEDF72}" srcOrd="0" destOrd="0" presId="urn:microsoft.com/office/officeart/2018/5/layout/CenteredIconLabelDescriptionList"/>
    <dgm:cxn modelId="{6E09C520-12CB-054F-B9DD-F8E701FE9E1E}" type="presParOf" srcId="{5774CB41-6410-49B2-8464-DA0358AAEDFD}" destId="{267D2B6B-6433-4714-AD9B-F270F102AE0A}" srcOrd="1" destOrd="0" presId="urn:microsoft.com/office/officeart/2018/5/layout/CenteredIconLabelDescriptionList"/>
    <dgm:cxn modelId="{D0A77CD8-977B-F448-893A-013CB910C77F}" type="presParOf" srcId="{5774CB41-6410-49B2-8464-DA0358AAEDFD}" destId="{A4046190-2BE5-407B-A49C-36650751960F}" srcOrd="2" destOrd="0" presId="urn:microsoft.com/office/officeart/2018/5/layout/CenteredIconLabelDescriptionList"/>
    <dgm:cxn modelId="{BFEE4338-4620-AE45-9BF3-0312343A4059}" type="presParOf" srcId="{5774CB41-6410-49B2-8464-DA0358AAEDFD}" destId="{8751EEB4-8084-4659-A584-EA4DAEDD5156}" srcOrd="3" destOrd="0" presId="urn:microsoft.com/office/officeart/2018/5/layout/CenteredIconLabelDescriptionList"/>
    <dgm:cxn modelId="{3AADCEE4-1444-814B-A7F5-3F073A68AED4}" type="presParOf" srcId="{5774CB41-6410-49B2-8464-DA0358AAEDFD}" destId="{DCF5839A-4769-4578-A065-EE2D8D68ACA3}" srcOrd="4" destOrd="0" presId="urn:microsoft.com/office/officeart/2018/5/layout/CenteredIconLabelDescriptionList"/>
    <dgm:cxn modelId="{ACB9EB52-3F02-924C-ABD5-37D39F4FF26D}" type="presParOf" srcId="{0D803ABD-C863-4FEE-BE23-D6571C649F69}" destId="{F7807F90-A982-4AAE-B0A6-0DD0C75B2412}" srcOrd="5" destOrd="0" presId="urn:microsoft.com/office/officeart/2018/5/layout/CenteredIconLabelDescriptionList"/>
    <dgm:cxn modelId="{A869360E-8942-7340-BAA2-D014D1AF2BA6}" type="presParOf" srcId="{0D803ABD-C863-4FEE-BE23-D6571C649F69}" destId="{5992F030-21BF-4A35-9906-32545A8B0863}" srcOrd="6" destOrd="0" presId="urn:microsoft.com/office/officeart/2018/5/layout/CenteredIconLabelDescriptionList"/>
    <dgm:cxn modelId="{F7CF559E-7B4D-D542-AA20-3CF160B586DD}" type="presParOf" srcId="{5992F030-21BF-4A35-9906-32545A8B0863}" destId="{5677CF57-0287-4B63-A9E8-2FD81FE47488}" srcOrd="0" destOrd="0" presId="urn:microsoft.com/office/officeart/2018/5/layout/CenteredIconLabelDescriptionList"/>
    <dgm:cxn modelId="{336162C1-D386-2A40-9886-27246A834C4E}" type="presParOf" srcId="{5992F030-21BF-4A35-9906-32545A8B0863}" destId="{36592FC1-D80F-47B8-B32C-3B32F452883F}" srcOrd="1" destOrd="0" presId="urn:microsoft.com/office/officeart/2018/5/layout/CenteredIconLabelDescriptionList"/>
    <dgm:cxn modelId="{5F0AE058-2388-6742-AD74-DEAC6E42977C}" type="presParOf" srcId="{5992F030-21BF-4A35-9906-32545A8B0863}" destId="{9E562773-BEA5-4056-B2AB-AF416F128D5B}" srcOrd="2" destOrd="0" presId="urn:microsoft.com/office/officeart/2018/5/layout/CenteredIconLabelDescriptionList"/>
    <dgm:cxn modelId="{BA872342-6120-0E4B-BF1C-F6F96F73C493}" type="presParOf" srcId="{5992F030-21BF-4A35-9906-32545A8B0863}" destId="{3BAB21B2-3351-48E9-9108-2C3DDC3CFD07}" srcOrd="3" destOrd="0" presId="urn:microsoft.com/office/officeart/2018/5/layout/CenteredIconLabelDescriptionList"/>
    <dgm:cxn modelId="{8587F00A-68A1-7F48-AC59-6D436EB782AD}" type="presParOf" srcId="{5992F030-21BF-4A35-9906-32545A8B0863}" destId="{819B36B8-E851-4D70-86E7-709983DC62BF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EC7665D-624D-4271-9AD9-F463A0A058B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679FEBD-691D-4B97-8E95-4B7E0A39F4FB}">
      <dgm:prSet/>
      <dgm:spPr/>
      <dgm:t>
        <a:bodyPr/>
        <a:lstStyle/>
        <a:p>
          <a:r>
            <a:rPr lang="en-IN"/>
            <a:t>Control Units will be designed to operate the Flight Control System</a:t>
          </a:r>
          <a:endParaRPr lang="en-US"/>
        </a:p>
      </dgm:t>
    </dgm:pt>
    <dgm:pt modelId="{026B93AC-7E07-454B-907C-8B186736A56D}" type="parTrans" cxnId="{BF63C3EA-A375-4E90-AFC4-A24E2AADC59D}">
      <dgm:prSet/>
      <dgm:spPr/>
      <dgm:t>
        <a:bodyPr/>
        <a:lstStyle/>
        <a:p>
          <a:endParaRPr lang="en-US"/>
        </a:p>
      </dgm:t>
    </dgm:pt>
    <dgm:pt modelId="{2B4FCBFA-0DD0-4111-9563-2F95D3038C87}" type="sibTrans" cxnId="{BF63C3EA-A375-4E90-AFC4-A24E2AADC59D}">
      <dgm:prSet/>
      <dgm:spPr/>
      <dgm:t>
        <a:bodyPr/>
        <a:lstStyle/>
        <a:p>
          <a:endParaRPr lang="en-US"/>
        </a:p>
      </dgm:t>
    </dgm:pt>
    <dgm:pt modelId="{C3F518E9-2DB5-4808-B60F-D3A343FE99EC}">
      <dgm:prSet/>
      <dgm:spPr/>
      <dgm:t>
        <a:bodyPr/>
        <a:lstStyle/>
        <a:p>
          <a:r>
            <a:rPr lang="en-IN"/>
            <a:t>HIL Simulator emulation </a:t>
          </a:r>
          <a:endParaRPr lang="en-US"/>
        </a:p>
      </dgm:t>
    </dgm:pt>
    <dgm:pt modelId="{3FEC6FC9-769F-479F-8E18-A43E552ECCE0}" type="parTrans" cxnId="{0A63A06A-555D-4F64-BCF2-41AF4A3712B7}">
      <dgm:prSet/>
      <dgm:spPr/>
      <dgm:t>
        <a:bodyPr/>
        <a:lstStyle/>
        <a:p>
          <a:endParaRPr lang="en-US"/>
        </a:p>
      </dgm:t>
    </dgm:pt>
    <dgm:pt modelId="{A648E0BA-A02D-4F16-BF4C-7F044831DD8C}" type="sibTrans" cxnId="{0A63A06A-555D-4F64-BCF2-41AF4A3712B7}">
      <dgm:prSet/>
      <dgm:spPr/>
      <dgm:t>
        <a:bodyPr/>
        <a:lstStyle/>
        <a:p>
          <a:endParaRPr lang="en-US"/>
        </a:p>
      </dgm:t>
    </dgm:pt>
    <dgm:pt modelId="{8DFF5B5A-0DDA-40A2-82CC-B4DA8C45806B}">
      <dgm:prSet/>
      <dgm:spPr/>
      <dgm:t>
        <a:bodyPr/>
        <a:lstStyle/>
        <a:p>
          <a:r>
            <a:rPr lang="en-IN"/>
            <a:t>Detailed logging and analysis of data traffic in order to create procedures to enable certification tests of the proposed architecture and in-depth performance analysis.</a:t>
          </a:r>
          <a:endParaRPr lang="en-US"/>
        </a:p>
      </dgm:t>
    </dgm:pt>
    <dgm:pt modelId="{E2B0F66D-D56C-4FD8-866A-F972D6BBC229}" type="parTrans" cxnId="{1ED1390B-4835-4BB4-B3E8-948392147754}">
      <dgm:prSet/>
      <dgm:spPr/>
      <dgm:t>
        <a:bodyPr/>
        <a:lstStyle/>
        <a:p>
          <a:endParaRPr lang="en-US"/>
        </a:p>
      </dgm:t>
    </dgm:pt>
    <dgm:pt modelId="{297C723D-0DE8-4F4A-BB81-35E70A4F2E09}" type="sibTrans" cxnId="{1ED1390B-4835-4BB4-B3E8-948392147754}">
      <dgm:prSet/>
      <dgm:spPr/>
      <dgm:t>
        <a:bodyPr/>
        <a:lstStyle/>
        <a:p>
          <a:endParaRPr lang="en-US"/>
        </a:p>
      </dgm:t>
    </dgm:pt>
    <dgm:pt modelId="{54100B7C-8B3F-4023-97CB-571F3B6FD4A0}" type="pres">
      <dgm:prSet presAssocID="{9EC7665D-624D-4271-9AD9-F463A0A058BA}" presName="root" presStyleCnt="0">
        <dgm:presLayoutVars>
          <dgm:dir/>
          <dgm:resizeHandles val="exact"/>
        </dgm:presLayoutVars>
      </dgm:prSet>
      <dgm:spPr/>
    </dgm:pt>
    <dgm:pt modelId="{6488CDBC-863B-4877-8699-EF57B97DD270}" type="pres">
      <dgm:prSet presAssocID="{F679FEBD-691D-4B97-8E95-4B7E0A39F4FB}" presName="compNode" presStyleCnt="0"/>
      <dgm:spPr/>
    </dgm:pt>
    <dgm:pt modelId="{08AE1E3E-AEA8-48E7-A9AF-ED7418C97567}" type="pres">
      <dgm:prSet presAssocID="{F679FEBD-691D-4B97-8E95-4B7E0A39F4F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367703B3-0E12-4661-8D2D-A5F3BFC76CBD}" type="pres">
      <dgm:prSet presAssocID="{F679FEBD-691D-4B97-8E95-4B7E0A39F4FB}" presName="spaceRect" presStyleCnt="0"/>
      <dgm:spPr/>
    </dgm:pt>
    <dgm:pt modelId="{88BE20E3-300C-4A6B-9130-0EEF362D6FFA}" type="pres">
      <dgm:prSet presAssocID="{F679FEBD-691D-4B97-8E95-4B7E0A39F4FB}" presName="textRect" presStyleLbl="revTx" presStyleIdx="0" presStyleCnt="3">
        <dgm:presLayoutVars>
          <dgm:chMax val="1"/>
          <dgm:chPref val="1"/>
        </dgm:presLayoutVars>
      </dgm:prSet>
      <dgm:spPr/>
    </dgm:pt>
    <dgm:pt modelId="{D41A5804-59D2-491F-A415-8E9AA617FF26}" type="pres">
      <dgm:prSet presAssocID="{2B4FCBFA-0DD0-4111-9563-2F95D3038C87}" presName="sibTrans" presStyleCnt="0"/>
      <dgm:spPr/>
    </dgm:pt>
    <dgm:pt modelId="{14C25744-6053-4151-9850-6B4C370D2A54}" type="pres">
      <dgm:prSet presAssocID="{C3F518E9-2DB5-4808-B60F-D3A343FE99EC}" presName="compNode" presStyleCnt="0"/>
      <dgm:spPr/>
    </dgm:pt>
    <dgm:pt modelId="{8D918F06-E8C2-41B3-9A60-09B679A60952}" type="pres">
      <dgm:prSet presAssocID="{C3F518E9-2DB5-4808-B60F-D3A343FE99E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A60E10D9-771E-40EB-A2CA-5B3813E3CF86}" type="pres">
      <dgm:prSet presAssocID="{C3F518E9-2DB5-4808-B60F-D3A343FE99EC}" presName="spaceRect" presStyleCnt="0"/>
      <dgm:spPr/>
    </dgm:pt>
    <dgm:pt modelId="{BBB72EA4-71E0-4556-98E1-1C9C11569AFA}" type="pres">
      <dgm:prSet presAssocID="{C3F518E9-2DB5-4808-B60F-D3A343FE99EC}" presName="textRect" presStyleLbl="revTx" presStyleIdx="1" presStyleCnt="3">
        <dgm:presLayoutVars>
          <dgm:chMax val="1"/>
          <dgm:chPref val="1"/>
        </dgm:presLayoutVars>
      </dgm:prSet>
      <dgm:spPr/>
    </dgm:pt>
    <dgm:pt modelId="{1EA9E52C-F023-4F19-83E8-42E303133FDD}" type="pres">
      <dgm:prSet presAssocID="{A648E0BA-A02D-4F16-BF4C-7F044831DD8C}" presName="sibTrans" presStyleCnt="0"/>
      <dgm:spPr/>
    </dgm:pt>
    <dgm:pt modelId="{C23DF820-DE32-4FCF-884D-709998E9F69A}" type="pres">
      <dgm:prSet presAssocID="{8DFF5B5A-0DDA-40A2-82CC-B4DA8C45806B}" presName="compNode" presStyleCnt="0"/>
      <dgm:spPr/>
    </dgm:pt>
    <dgm:pt modelId="{146C6A13-B7ED-4F58-98BC-660A57931F85}" type="pres">
      <dgm:prSet presAssocID="{8DFF5B5A-0DDA-40A2-82CC-B4DA8C45806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ning Tools"/>
        </a:ext>
      </dgm:extLst>
    </dgm:pt>
    <dgm:pt modelId="{5A2823BE-1D17-47FC-8AE0-28547E206203}" type="pres">
      <dgm:prSet presAssocID="{8DFF5B5A-0DDA-40A2-82CC-B4DA8C45806B}" presName="spaceRect" presStyleCnt="0"/>
      <dgm:spPr/>
    </dgm:pt>
    <dgm:pt modelId="{0AB2412F-FA16-4370-ACD4-2EF8A3E9C594}" type="pres">
      <dgm:prSet presAssocID="{8DFF5B5A-0DDA-40A2-82CC-B4DA8C45806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ED1390B-4835-4BB4-B3E8-948392147754}" srcId="{9EC7665D-624D-4271-9AD9-F463A0A058BA}" destId="{8DFF5B5A-0DDA-40A2-82CC-B4DA8C45806B}" srcOrd="2" destOrd="0" parTransId="{E2B0F66D-D56C-4FD8-866A-F972D6BBC229}" sibTransId="{297C723D-0DE8-4F4A-BB81-35E70A4F2E09}"/>
    <dgm:cxn modelId="{585A9B3B-53D6-411B-A6CC-247CE7D3DE7D}" type="presOf" srcId="{C3F518E9-2DB5-4808-B60F-D3A343FE99EC}" destId="{BBB72EA4-71E0-4556-98E1-1C9C11569AFA}" srcOrd="0" destOrd="0" presId="urn:microsoft.com/office/officeart/2018/2/layout/IconLabelList"/>
    <dgm:cxn modelId="{1F80FA48-F250-4B94-BD8D-E4665607B374}" type="presOf" srcId="{8DFF5B5A-0DDA-40A2-82CC-B4DA8C45806B}" destId="{0AB2412F-FA16-4370-ACD4-2EF8A3E9C594}" srcOrd="0" destOrd="0" presId="urn:microsoft.com/office/officeart/2018/2/layout/IconLabelList"/>
    <dgm:cxn modelId="{0A63A06A-555D-4F64-BCF2-41AF4A3712B7}" srcId="{9EC7665D-624D-4271-9AD9-F463A0A058BA}" destId="{C3F518E9-2DB5-4808-B60F-D3A343FE99EC}" srcOrd="1" destOrd="0" parTransId="{3FEC6FC9-769F-479F-8E18-A43E552ECCE0}" sibTransId="{A648E0BA-A02D-4F16-BF4C-7F044831DD8C}"/>
    <dgm:cxn modelId="{55599CCE-4082-49BE-BA75-A982D18AD21D}" type="presOf" srcId="{F679FEBD-691D-4B97-8E95-4B7E0A39F4FB}" destId="{88BE20E3-300C-4A6B-9130-0EEF362D6FFA}" srcOrd="0" destOrd="0" presId="urn:microsoft.com/office/officeart/2018/2/layout/IconLabelList"/>
    <dgm:cxn modelId="{245273E2-1ED3-49F8-9C9B-E696768EAC81}" type="presOf" srcId="{9EC7665D-624D-4271-9AD9-F463A0A058BA}" destId="{54100B7C-8B3F-4023-97CB-571F3B6FD4A0}" srcOrd="0" destOrd="0" presId="urn:microsoft.com/office/officeart/2018/2/layout/IconLabelList"/>
    <dgm:cxn modelId="{BF63C3EA-A375-4E90-AFC4-A24E2AADC59D}" srcId="{9EC7665D-624D-4271-9AD9-F463A0A058BA}" destId="{F679FEBD-691D-4B97-8E95-4B7E0A39F4FB}" srcOrd="0" destOrd="0" parTransId="{026B93AC-7E07-454B-907C-8B186736A56D}" sibTransId="{2B4FCBFA-0DD0-4111-9563-2F95D3038C87}"/>
    <dgm:cxn modelId="{F35ABBCB-DAC4-4E4B-B015-F038FD5E0FF5}" type="presParOf" srcId="{54100B7C-8B3F-4023-97CB-571F3B6FD4A0}" destId="{6488CDBC-863B-4877-8699-EF57B97DD270}" srcOrd="0" destOrd="0" presId="urn:microsoft.com/office/officeart/2018/2/layout/IconLabelList"/>
    <dgm:cxn modelId="{EDC213BE-5687-42E1-8FA3-CC851144601C}" type="presParOf" srcId="{6488CDBC-863B-4877-8699-EF57B97DD270}" destId="{08AE1E3E-AEA8-48E7-A9AF-ED7418C97567}" srcOrd="0" destOrd="0" presId="urn:microsoft.com/office/officeart/2018/2/layout/IconLabelList"/>
    <dgm:cxn modelId="{8C09CBD8-D14A-452F-917E-AF456D0B6AB5}" type="presParOf" srcId="{6488CDBC-863B-4877-8699-EF57B97DD270}" destId="{367703B3-0E12-4661-8D2D-A5F3BFC76CBD}" srcOrd="1" destOrd="0" presId="urn:microsoft.com/office/officeart/2018/2/layout/IconLabelList"/>
    <dgm:cxn modelId="{5C5A22C3-23FD-4B2C-BFAE-2527A0676582}" type="presParOf" srcId="{6488CDBC-863B-4877-8699-EF57B97DD270}" destId="{88BE20E3-300C-4A6B-9130-0EEF362D6FFA}" srcOrd="2" destOrd="0" presId="urn:microsoft.com/office/officeart/2018/2/layout/IconLabelList"/>
    <dgm:cxn modelId="{4944D062-5B7E-491A-9AF8-C397F05AE5A4}" type="presParOf" srcId="{54100B7C-8B3F-4023-97CB-571F3B6FD4A0}" destId="{D41A5804-59D2-491F-A415-8E9AA617FF26}" srcOrd="1" destOrd="0" presId="urn:microsoft.com/office/officeart/2018/2/layout/IconLabelList"/>
    <dgm:cxn modelId="{1F7289C4-5694-4AAD-89AB-2C7C5476DEE3}" type="presParOf" srcId="{54100B7C-8B3F-4023-97CB-571F3B6FD4A0}" destId="{14C25744-6053-4151-9850-6B4C370D2A54}" srcOrd="2" destOrd="0" presId="urn:microsoft.com/office/officeart/2018/2/layout/IconLabelList"/>
    <dgm:cxn modelId="{2495C3D0-95D8-42D2-B627-45166E9666B2}" type="presParOf" srcId="{14C25744-6053-4151-9850-6B4C370D2A54}" destId="{8D918F06-E8C2-41B3-9A60-09B679A60952}" srcOrd="0" destOrd="0" presId="urn:microsoft.com/office/officeart/2018/2/layout/IconLabelList"/>
    <dgm:cxn modelId="{A3375EDE-36E5-4A34-B85E-436B868F820D}" type="presParOf" srcId="{14C25744-6053-4151-9850-6B4C370D2A54}" destId="{A60E10D9-771E-40EB-A2CA-5B3813E3CF86}" srcOrd="1" destOrd="0" presId="urn:microsoft.com/office/officeart/2018/2/layout/IconLabelList"/>
    <dgm:cxn modelId="{0C48EEE4-AF16-4192-B96F-244F31DABEE3}" type="presParOf" srcId="{14C25744-6053-4151-9850-6B4C370D2A54}" destId="{BBB72EA4-71E0-4556-98E1-1C9C11569AFA}" srcOrd="2" destOrd="0" presId="urn:microsoft.com/office/officeart/2018/2/layout/IconLabelList"/>
    <dgm:cxn modelId="{B4180636-80DF-4A0C-B03B-84BD18205477}" type="presParOf" srcId="{54100B7C-8B3F-4023-97CB-571F3B6FD4A0}" destId="{1EA9E52C-F023-4F19-83E8-42E303133FDD}" srcOrd="3" destOrd="0" presId="urn:microsoft.com/office/officeart/2018/2/layout/IconLabelList"/>
    <dgm:cxn modelId="{8D8D76FD-3658-47E6-AA7E-F832CE74D595}" type="presParOf" srcId="{54100B7C-8B3F-4023-97CB-571F3B6FD4A0}" destId="{C23DF820-DE32-4FCF-884D-709998E9F69A}" srcOrd="4" destOrd="0" presId="urn:microsoft.com/office/officeart/2018/2/layout/IconLabelList"/>
    <dgm:cxn modelId="{96297407-3714-468B-ABDB-5E9E017A09B8}" type="presParOf" srcId="{C23DF820-DE32-4FCF-884D-709998E9F69A}" destId="{146C6A13-B7ED-4F58-98BC-660A57931F85}" srcOrd="0" destOrd="0" presId="urn:microsoft.com/office/officeart/2018/2/layout/IconLabelList"/>
    <dgm:cxn modelId="{76050827-F232-4112-B112-197F9CEEDEFC}" type="presParOf" srcId="{C23DF820-DE32-4FCF-884D-709998E9F69A}" destId="{5A2823BE-1D17-47FC-8AE0-28547E206203}" srcOrd="1" destOrd="0" presId="urn:microsoft.com/office/officeart/2018/2/layout/IconLabelList"/>
    <dgm:cxn modelId="{BD70CF30-A72A-44BB-9A17-1B8D5D6182BB}" type="presParOf" srcId="{C23DF820-DE32-4FCF-884D-709998E9F69A}" destId="{0AB2412F-FA16-4370-ACD4-2EF8A3E9C59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FDA9F00-9B4F-407C-A31A-C0A0D0DFDB42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73758E2F-0C7F-4722-8A7C-E74875AE1A81}">
      <dgm:prSet/>
      <dgm:spPr/>
      <dgm:t>
        <a:bodyPr/>
        <a:lstStyle/>
        <a:p>
          <a:pPr>
            <a:defRPr cap="all"/>
          </a:pPr>
          <a:r>
            <a:rPr lang="en-IN" dirty="0"/>
            <a:t>The whole control structure needs to be identified beforehand </a:t>
          </a:r>
          <a:endParaRPr lang="en-US" dirty="0"/>
        </a:p>
      </dgm:t>
    </dgm:pt>
    <dgm:pt modelId="{4D69AF02-B998-4653-9B27-11EBD660B6FF}" type="parTrans" cxnId="{C25E8DD4-4B6B-48EA-88D0-76982F841EC4}">
      <dgm:prSet/>
      <dgm:spPr/>
      <dgm:t>
        <a:bodyPr/>
        <a:lstStyle/>
        <a:p>
          <a:endParaRPr lang="en-US"/>
        </a:p>
      </dgm:t>
    </dgm:pt>
    <dgm:pt modelId="{31406901-7409-4D1C-98D1-CA92D1D1D907}" type="sibTrans" cxnId="{C25E8DD4-4B6B-48EA-88D0-76982F841EC4}">
      <dgm:prSet/>
      <dgm:spPr/>
      <dgm:t>
        <a:bodyPr/>
        <a:lstStyle/>
        <a:p>
          <a:endParaRPr lang="en-US"/>
        </a:p>
      </dgm:t>
    </dgm:pt>
    <dgm:pt modelId="{27F656CA-9DD8-4395-987C-40DB7141FEB5}">
      <dgm:prSet/>
      <dgm:spPr/>
      <dgm:t>
        <a:bodyPr/>
        <a:lstStyle/>
        <a:p>
          <a:pPr>
            <a:defRPr cap="all"/>
          </a:pPr>
          <a:r>
            <a:rPr lang="en-IN" dirty="0"/>
            <a:t>Decomposition of a complex system</a:t>
          </a:r>
          <a:endParaRPr lang="en-US" dirty="0"/>
        </a:p>
      </dgm:t>
    </dgm:pt>
    <dgm:pt modelId="{C4E567FB-ED5E-4AAA-8EFE-33C383CA100B}" type="parTrans" cxnId="{99F623FC-A014-4673-9EE5-85200F95ACA9}">
      <dgm:prSet/>
      <dgm:spPr/>
      <dgm:t>
        <a:bodyPr/>
        <a:lstStyle/>
        <a:p>
          <a:endParaRPr lang="en-US"/>
        </a:p>
      </dgm:t>
    </dgm:pt>
    <dgm:pt modelId="{6D888776-F052-484B-AAA1-B68F80B32BC7}" type="sibTrans" cxnId="{99F623FC-A014-4673-9EE5-85200F95ACA9}">
      <dgm:prSet/>
      <dgm:spPr/>
      <dgm:t>
        <a:bodyPr/>
        <a:lstStyle/>
        <a:p>
          <a:endParaRPr lang="en-US"/>
        </a:p>
      </dgm:t>
    </dgm:pt>
    <dgm:pt modelId="{0833D626-0B34-410B-A5DC-2C71992079C2}">
      <dgm:prSet/>
      <dgm:spPr/>
      <dgm:t>
        <a:bodyPr/>
        <a:lstStyle/>
        <a:p>
          <a:pPr>
            <a:defRPr cap="all"/>
          </a:pPr>
          <a:r>
            <a:rPr lang="en-IN" dirty="0"/>
            <a:t>Wired and wireless networks</a:t>
          </a:r>
          <a:endParaRPr lang="en-US" dirty="0"/>
        </a:p>
      </dgm:t>
    </dgm:pt>
    <dgm:pt modelId="{B04892B0-0CD1-4E45-9516-4602854174CC}" type="parTrans" cxnId="{A1DED1C6-C768-4CE4-B571-DB2B60FBC940}">
      <dgm:prSet/>
      <dgm:spPr/>
      <dgm:t>
        <a:bodyPr/>
        <a:lstStyle/>
        <a:p>
          <a:endParaRPr lang="en-US"/>
        </a:p>
      </dgm:t>
    </dgm:pt>
    <dgm:pt modelId="{B30DD0E2-18A9-4E6A-9014-68CE63737792}" type="sibTrans" cxnId="{A1DED1C6-C768-4CE4-B571-DB2B60FBC940}">
      <dgm:prSet/>
      <dgm:spPr/>
      <dgm:t>
        <a:bodyPr/>
        <a:lstStyle/>
        <a:p>
          <a:endParaRPr lang="en-US"/>
        </a:p>
      </dgm:t>
    </dgm:pt>
    <dgm:pt modelId="{87998796-87A8-43DF-B1A4-F58E941362BF}">
      <dgm:prSet/>
      <dgm:spPr/>
      <dgm:t>
        <a:bodyPr/>
        <a:lstStyle/>
        <a:p>
          <a:pPr>
            <a:defRPr cap="all"/>
          </a:pPr>
          <a:r>
            <a:rPr lang="en-IN" dirty="0"/>
            <a:t>Timing problems</a:t>
          </a:r>
          <a:endParaRPr lang="en-US" dirty="0"/>
        </a:p>
      </dgm:t>
    </dgm:pt>
    <dgm:pt modelId="{9A309160-18BB-457C-A3E6-FDDD6B1C312E}" type="parTrans" cxnId="{E5C71BA0-0B0A-4E0B-B2BA-53FE1D0C405C}">
      <dgm:prSet/>
      <dgm:spPr/>
      <dgm:t>
        <a:bodyPr/>
        <a:lstStyle/>
        <a:p>
          <a:endParaRPr lang="en-US"/>
        </a:p>
      </dgm:t>
    </dgm:pt>
    <dgm:pt modelId="{33822A05-2CB8-4FB0-AF98-5394977F941B}" type="sibTrans" cxnId="{E5C71BA0-0B0A-4E0B-B2BA-53FE1D0C405C}">
      <dgm:prSet/>
      <dgm:spPr/>
      <dgm:t>
        <a:bodyPr/>
        <a:lstStyle/>
        <a:p>
          <a:endParaRPr lang="en-US"/>
        </a:p>
      </dgm:t>
    </dgm:pt>
    <dgm:pt modelId="{867C6767-5EBD-4074-9CA0-8E7F1B8E80EB}" type="pres">
      <dgm:prSet presAssocID="{8FDA9F00-9B4F-407C-A31A-C0A0D0DFDB42}" presName="root" presStyleCnt="0">
        <dgm:presLayoutVars>
          <dgm:dir/>
          <dgm:resizeHandles val="exact"/>
        </dgm:presLayoutVars>
      </dgm:prSet>
      <dgm:spPr/>
    </dgm:pt>
    <dgm:pt modelId="{5028D160-D772-4D75-8838-0913E86BB0BE}" type="pres">
      <dgm:prSet presAssocID="{73758E2F-0C7F-4722-8A7C-E74875AE1A81}" presName="compNode" presStyleCnt="0"/>
      <dgm:spPr/>
    </dgm:pt>
    <dgm:pt modelId="{89E00A00-F40E-4124-97D4-F3BCC858B33C}" type="pres">
      <dgm:prSet presAssocID="{73758E2F-0C7F-4722-8A7C-E74875AE1A81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58ECE3E9-F4E9-4F05-A571-68557DAB6B2A}" type="pres">
      <dgm:prSet presAssocID="{73758E2F-0C7F-4722-8A7C-E74875AE1A8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4413DC0D-F623-41CA-B755-BFA9F09E3CF1}" type="pres">
      <dgm:prSet presAssocID="{73758E2F-0C7F-4722-8A7C-E74875AE1A81}" presName="spaceRect" presStyleCnt="0"/>
      <dgm:spPr/>
    </dgm:pt>
    <dgm:pt modelId="{D6E899A9-1D63-40CF-8720-3773F6C62975}" type="pres">
      <dgm:prSet presAssocID="{73758E2F-0C7F-4722-8A7C-E74875AE1A81}" presName="textRect" presStyleLbl="revTx" presStyleIdx="0" presStyleCnt="4">
        <dgm:presLayoutVars>
          <dgm:chMax val="1"/>
          <dgm:chPref val="1"/>
        </dgm:presLayoutVars>
      </dgm:prSet>
      <dgm:spPr/>
    </dgm:pt>
    <dgm:pt modelId="{489F0602-8436-49F3-98DB-CE870EA35EF8}" type="pres">
      <dgm:prSet presAssocID="{31406901-7409-4D1C-98D1-CA92D1D1D907}" presName="sibTrans" presStyleCnt="0"/>
      <dgm:spPr/>
    </dgm:pt>
    <dgm:pt modelId="{CB99A0D7-B3AD-4160-9726-F4A400A8017E}" type="pres">
      <dgm:prSet presAssocID="{27F656CA-9DD8-4395-987C-40DB7141FEB5}" presName="compNode" presStyleCnt="0"/>
      <dgm:spPr/>
    </dgm:pt>
    <dgm:pt modelId="{A627CBAC-AD49-4F3A-A2CC-166A4822B85C}" type="pres">
      <dgm:prSet presAssocID="{27F656CA-9DD8-4395-987C-40DB7141FEB5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1C3E2992-C352-419A-99E3-DED2A90D3C98}" type="pres">
      <dgm:prSet presAssocID="{27F656CA-9DD8-4395-987C-40DB7141FEB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"/>
        </a:ext>
      </dgm:extLst>
    </dgm:pt>
    <dgm:pt modelId="{2F245C1A-B769-4349-B104-A79E4148263E}" type="pres">
      <dgm:prSet presAssocID="{27F656CA-9DD8-4395-987C-40DB7141FEB5}" presName="spaceRect" presStyleCnt="0"/>
      <dgm:spPr/>
    </dgm:pt>
    <dgm:pt modelId="{91D840C2-8C9E-4D85-A34C-40807EBF5AB4}" type="pres">
      <dgm:prSet presAssocID="{27F656CA-9DD8-4395-987C-40DB7141FEB5}" presName="textRect" presStyleLbl="revTx" presStyleIdx="1" presStyleCnt="4">
        <dgm:presLayoutVars>
          <dgm:chMax val="1"/>
          <dgm:chPref val="1"/>
        </dgm:presLayoutVars>
      </dgm:prSet>
      <dgm:spPr/>
    </dgm:pt>
    <dgm:pt modelId="{D34F62FC-B4A3-4F00-AC49-99A37E3DDCF3}" type="pres">
      <dgm:prSet presAssocID="{6D888776-F052-484B-AAA1-B68F80B32BC7}" presName="sibTrans" presStyleCnt="0"/>
      <dgm:spPr/>
    </dgm:pt>
    <dgm:pt modelId="{A75B85D6-0DE9-445E-8AFA-D80D24FF4A1C}" type="pres">
      <dgm:prSet presAssocID="{0833D626-0B34-410B-A5DC-2C71992079C2}" presName="compNode" presStyleCnt="0"/>
      <dgm:spPr/>
    </dgm:pt>
    <dgm:pt modelId="{CD92864C-7904-4926-99D6-D0D718A26D3C}" type="pres">
      <dgm:prSet presAssocID="{0833D626-0B34-410B-A5DC-2C71992079C2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9316EEB7-CCA8-409C-85FC-12227265B5EF}" type="pres">
      <dgm:prSet presAssocID="{0833D626-0B34-410B-A5DC-2C71992079C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844C0442-3948-481B-B293-EA898DEEA1F4}" type="pres">
      <dgm:prSet presAssocID="{0833D626-0B34-410B-A5DC-2C71992079C2}" presName="spaceRect" presStyleCnt="0"/>
      <dgm:spPr/>
    </dgm:pt>
    <dgm:pt modelId="{37A563B1-285A-4B98-87A1-FB50DAF158F6}" type="pres">
      <dgm:prSet presAssocID="{0833D626-0B34-410B-A5DC-2C71992079C2}" presName="textRect" presStyleLbl="revTx" presStyleIdx="2" presStyleCnt="4">
        <dgm:presLayoutVars>
          <dgm:chMax val="1"/>
          <dgm:chPref val="1"/>
        </dgm:presLayoutVars>
      </dgm:prSet>
      <dgm:spPr/>
    </dgm:pt>
    <dgm:pt modelId="{59A83D5C-8644-40C9-960A-117C33E97F16}" type="pres">
      <dgm:prSet presAssocID="{B30DD0E2-18A9-4E6A-9014-68CE63737792}" presName="sibTrans" presStyleCnt="0"/>
      <dgm:spPr/>
    </dgm:pt>
    <dgm:pt modelId="{C117ED05-839B-4D87-B542-8C0147F30CF0}" type="pres">
      <dgm:prSet presAssocID="{87998796-87A8-43DF-B1A4-F58E941362BF}" presName="compNode" presStyleCnt="0"/>
      <dgm:spPr/>
    </dgm:pt>
    <dgm:pt modelId="{50E0B88B-413E-48F6-A605-C2DC2E5A4F8A}" type="pres">
      <dgm:prSet presAssocID="{87998796-87A8-43DF-B1A4-F58E941362BF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F727D622-DFB8-4B3C-93BD-19190ABCF7AD}" type="pres">
      <dgm:prSet presAssocID="{87998796-87A8-43DF-B1A4-F58E941362B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1D88E6B-F5CF-40F3-834A-D2DE9CD4224F}" type="pres">
      <dgm:prSet presAssocID="{87998796-87A8-43DF-B1A4-F58E941362BF}" presName="spaceRect" presStyleCnt="0"/>
      <dgm:spPr/>
    </dgm:pt>
    <dgm:pt modelId="{AAAC8F8C-A8BC-46A5-AA00-6ED0A37D1092}" type="pres">
      <dgm:prSet presAssocID="{87998796-87A8-43DF-B1A4-F58E941362B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A8BBD00-EC24-4EB4-A58B-84AC1C4FDFA7}" type="presOf" srcId="{27F656CA-9DD8-4395-987C-40DB7141FEB5}" destId="{91D840C2-8C9E-4D85-A34C-40807EBF5AB4}" srcOrd="0" destOrd="0" presId="urn:microsoft.com/office/officeart/2018/5/layout/IconLeafLabelList"/>
    <dgm:cxn modelId="{89F6B885-A4C3-45B7-80AF-BE4EDF99D8BA}" type="presOf" srcId="{73758E2F-0C7F-4722-8A7C-E74875AE1A81}" destId="{D6E899A9-1D63-40CF-8720-3773F6C62975}" srcOrd="0" destOrd="0" presId="urn:microsoft.com/office/officeart/2018/5/layout/IconLeafLabelList"/>
    <dgm:cxn modelId="{8FF3AB88-0D73-47D9-B41D-4D360B2712BF}" type="presOf" srcId="{8FDA9F00-9B4F-407C-A31A-C0A0D0DFDB42}" destId="{867C6767-5EBD-4074-9CA0-8E7F1B8E80EB}" srcOrd="0" destOrd="0" presId="urn:microsoft.com/office/officeart/2018/5/layout/IconLeafLabelList"/>
    <dgm:cxn modelId="{E5C71BA0-0B0A-4E0B-B2BA-53FE1D0C405C}" srcId="{8FDA9F00-9B4F-407C-A31A-C0A0D0DFDB42}" destId="{87998796-87A8-43DF-B1A4-F58E941362BF}" srcOrd="3" destOrd="0" parTransId="{9A309160-18BB-457C-A3E6-FDDD6B1C312E}" sibTransId="{33822A05-2CB8-4FB0-AF98-5394977F941B}"/>
    <dgm:cxn modelId="{234C7AAC-5265-4CF9-BF61-DB2EA91D8103}" type="presOf" srcId="{0833D626-0B34-410B-A5DC-2C71992079C2}" destId="{37A563B1-285A-4B98-87A1-FB50DAF158F6}" srcOrd="0" destOrd="0" presId="urn:microsoft.com/office/officeart/2018/5/layout/IconLeafLabelList"/>
    <dgm:cxn modelId="{A1DED1C6-C768-4CE4-B571-DB2B60FBC940}" srcId="{8FDA9F00-9B4F-407C-A31A-C0A0D0DFDB42}" destId="{0833D626-0B34-410B-A5DC-2C71992079C2}" srcOrd="2" destOrd="0" parTransId="{B04892B0-0CD1-4E45-9516-4602854174CC}" sibTransId="{B30DD0E2-18A9-4E6A-9014-68CE63737792}"/>
    <dgm:cxn modelId="{C25E8DD4-4B6B-48EA-88D0-76982F841EC4}" srcId="{8FDA9F00-9B4F-407C-A31A-C0A0D0DFDB42}" destId="{73758E2F-0C7F-4722-8A7C-E74875AE1A81}" srcOrd="0" destOrd="0" parTransId="{4D69AF02-B998-4653-9B27-11EBD660B6FF}" sibTransId="{31406901-7409-4D1C-98D1-CA92D1D1D907}"/>
    <dgm:cxn modelId="{45A4EAF5-7BD7-4A05-8A42-98DCE65A8754}" type="presOf" srcId="{87998796-87A8-43DF-B1A4-F58E941362BF}" destId="{AAAC8F8C-A8BC-46A5-AA00-6ED0A37D1092}" srcOrd="0" destOrd="0" presId="urn:microsoft.com/office/officeart/2018/5/layout/IconLeafLabelList"/>
    <dgm:cxn modelId="{99F623FC-A014-4673-9EE5-85200F95ACA9}" srcId="{8FDA9F00-9B4F-407C-A31A-C0A0D0DFDB42}" destId="{27F656CA-9DD8-4395-987C-40DB7141FEB5}" srcOrd="1" destOrd="0" parTransId="{C4E567FB-ED5E-4AAA-8EFE-33C383CA100B}" sibTransId="{6D888776-F052-484B-AAA1-B68F80B32BC7}"/>
    <dgm:cxn modelId="{FECD88BD-D9DB-4EEF-8212-02BB44B759FE}" type="presParOf" srcId="{867C6767-5EBD-4074-9CA0-8E7F1B8E80EB}" destId="{5028D160-D772-4D75-8838-0913E86BB0BE}" srcOrd="0" destOrd="0" presId="urn:microsoft.com/office/officeart/2018/5/layout/IconLeafLabelList"/>
    <dgm:cxn modelId="{6A33FF13-44AB-420E-A493-20F43592A984}" type="presParOf" srcId="{5028D160-D772-4D75-8838-0913E86BB0BE}" destId="{89E00A00-F40E-4124-97D4-F3BCC858B33C}" srcOrd="0" destOrd="0" presId="urn:microsoft.com/office/officeart/2018/5/layout/IconLeafLabelList"/>
    <dgm:cxn modelId="{CCA13E8B-7EDC-4C13-8334-099A52F5E951}" type="presParOf" srcId="{5028D160-D772-4D75-8838-0913E86BB0BE}" destId="{58ECE3E9-F4E9-4F05-A571-68557DAB6B2A}" srcOrd="1" destOrd="0" presId="urn:microsoft.com/office/officeart/2018/5/layout/IconLeafLabelList"/>
    <dgm:cxn modelId="{5CC43D02-FA00-4D19-A0FE-2A5052182507}" type="presParOf" srcId="{5028D160-D772-4D75-8838-0913E86BB0BE}" destId="{4413DC0D-F623-41CA-B755-BFA9F09E3CF1}" srcOrd="2" destOrd="0" presId="urn:microsoft.com/office/officeart/2018/5/layout/IconLeafLabelList"/>
    <dgm:cxn modelId="{6EA45F3C-1946-432D-AA97-1149632FD5D1}" type="presParOf" srcId="{5028D160-D772-4D75-8838-0913E86BB0BE}" destId="{D6E899A9-1D63-40CF-8720-3773F6C62975}" srcOrd="3" destOrd="0" presId="urn:microsoft.com/office/officeart/2018/5/layout/IconLeafLabelList"/>
    <dgm:cxn modelId="{22CD3048-282E-4479-97F0-49B2BAAD974E}" type="presParOf" srcId="{867C6767-5EBD-4074-9CA0-8E7F1B8E80EB}" destId="{489F0602-8436-49F3-98DB-CE870EA35EF8}" srcOrd="1" destOrd="0" presId="urn:microsoft.com/office/officeart/2018/5/layout/IconLeafLabelList"/>
    <dgm:cxn modelId="{BA5DB2B5-63BC-4A5F-A24E-F91919995874}" type="presParOf" srcId="{867C6767-5EBD-4074-9CA0-8E7F1B8E80EB}" destId="{CB99A0D7-B3AD-4160-9726-F4A400A8017E}" srcOrd="2" destOrd="0" presId="urn:microsoft.com/office/officeart/2018/5/layout/IconLeafLabelList"/>
    <dgm:cxn modelId="{592F6556-67B0-4FB4-924C-A46E80B4DBD8}" type="presParOf" srcId="{CB99A0D7-B3AD-4160-9726-F4A400A8017E}" destId="{A627CBAC-AD49-4F3A-A2CC-166A4822B85C}" srcOrd="0" destOrd="0" presId="urn:microsoft.com/office/officeart/2018/5/layout/IconLeafLabelList"/>
    <dgm:cxn modelId="{E71DF8E8-807B-41CD-94C2-388828D53027}" type="presParOf" srcId="{CB99A0D7-B3AD-4160-9726-F4A400A8017E}" destId="{1C3E2992-C352-419A-99E3-DED2A90D3C98}" srcOrd="1" destOrd="0" presId="urn:microsoft.com/office/officeart/2018/5/layout/IconLeafLabelList"/>
    <dgm:cxn modelId="{1C86EB1F-1AA0-4A2E-BA9C-4B031A846B8E}" type="presParOf" srcId="{CB99A0D7-B3AD-4160-9726-F4A400A8017E}" destId="{2F245C1A-B769-4349-B104-A79E4148263E}" srcOrd="2" destOrd="0" presId="urn:microsoft.com/office/officeart/2018/5/layout/IconLeafLabelList"/>
    <dgm:cxn modelId="{1B1E6457-735C-4C69-9242-7EC702F6013E}" type="presParOf" srcId="{CB99A0D7-B3AD-4160-9726-F4A400A8017E}" destId="{91D840C2-8C9E-4D85-A34C-40807EBF5AB4}" srcOrd="3" destOrd="0" presId="urn:microsoft.com/office/officeart/2018/5/layout/IconLeafLabelList"/>
    <dgm:cxn modelId="{FFCC517C-BA4E-4668-95ED-83B0C8723441}" type="presParOf" srcId="{867C6767-5EBD-4074-9CA0-8E7F1B8E80EB}" destId="{D34F62FC-B4A3-4F00-AC49-99A37E3DDCF3}" srcOrd="3" destOrd="0" presId="urn:microsoft.com/office/officeart/2018/5/layout/IconLeafLabelList"/>
    <dgm:cxn modelId="{D1C996FC-BBF0-4D03-AA5F-3C66A78ED699}" type="presParOf" srcId="{867C6767-5EBD-4074-9CA0-8E7F1B8E80EB}" destId="{A75B85D6-0DE9-445E-8AFA-D80D24FF4A1C}" srcOrd="4" destOrd="0" presId="urn:microsoft.com/office/officeart/2018/5/layout/IconLeafLabelList"/>
    <dgm:cxn modelId="{6B390710-D5AB-4BCD-9917-5A9DDE7F273E}" type="presParOf" srcId="{A75B85D6-0DE9-445E-8AFA-D80D24FF4A1C}" destId="{CD92864C-7904-4926-99D6-D0D718A26D3C}" srcOrd="0" destOrd="0" presId="urn:microsoft.com/office/officeart/2018/5/layout/IconLeafLabelList"/>
    <dgm:cxn modelId="{C02FBF4B-9EE8-4997-A0E1-75D34CFBE7A9}" type="presParOf" srcId="{A75B85D6-0DE9-445E-8AFA-D80D24FF4A1C}" destId="{9316EEB7-CCA8-409C-85FC-12227265B5EF}" srcOrd="1" destOrd="0" presId="urn:microsoft.com/office/officeart/2018/5/layout/IconLeafLabelList"/>
    <dgm:cxn modelId="{C9161C3C-EEDF-4C15-9FB0-BC8BCC53704A}" type="presParOf" srcId="{A75B85D6-0DE9-445E-8AFA-D80D24FF4A1C}" destId="{844C0442-3948-481B-B293-EA898DEEA1F4}" srcOrd="2" destOrd="0" presId="urn:microsoft.com/office/officeart/2018/5/layout/IconLeafLabelList"/>
    <dgm:cxn modelId="{8ED9E740-9F09-4927-A247-4979624BB582}" type="presParOf" srcId="{A75B85D6-0DE9-445E-8AFA-D80D24FF4A1C}" destId="{37A563B1-285A-4B98-87A1-FB50DAF158F6}" srcOrd="3" destOrd="0" presId="urn:microsoft.com/office/officeart/2018/5/layout/IconLeafLabelList"/>
    <dgm:cxn modelId="{C6A88BFE-AE4A-4191-B12A-FC82FFCCE73C}" type="presParOf" srcId="{867C6767-5EBD-4074-9CA0-8E7F1B8E80EB}" destId="{59A83D5C-8644-40C9-960A-117C33E97F16}" srcOrd="5" destOrd="0" presId="urn:microsoft.com/office/officeart/2018/5/layout/IconLeafLabelList"/>
    <dgm:cxn modelId="{96022DA6-7974-4A22-9DEB-7265948789A7}" type="presParOf" srcId="{867C6767-5EBD-4074-9CA0-8E7F1B8E80EB}" destId="{C117ED05-839B-4D87-B542-8C0147F30CF0}" srcOrd="6" destOrd="0" presId="urn:microsoft.com/office/officeart/2018/5/layout/IconLeafLabelList"/>
    <dgm:cxn modelId="{590B1372-7393-4141-9EB2-4947E053A7F3}" type="presParOf" srcId="{C117ED05-839B-4D87-B542-8C0147F30CF0}" destId="{50E0B88B-413E-48F6-A605-C2DC2E5A4F8A}" srcOrd="0" destOrd="0" presId="urn:microsoft.com/office/officeart/2018/5/layout/IconLeafLabelList"/>
    <dgm:cxn modelId="{0CFD3E5C-7B15-4014-91D0-DB26CBF5E65A}" type="presParOf" srcId="{C117ED05-839B-4D87-B542-8C0147F30CF0}" destId="{F727D622-DFB8-4B3C-93BD-19190ABCF7AD}" srcOrd="1" destOrd="0" presId="urn:microsoft.com/office/officeart/2018/5/layout/IconLeafLabelList"/>
    <dgm:cxn modelId="{F7BBC2FF-2BA4-403C-9F49-CB6B3D497111}" type="presParOf" srcId="{C117ED05-839B-4D87-B542-8C0147F30CF0}" destId="{41D88E6B-F5CF-40F3-834A-D2DE9CD4224F}" srcOrd="2" destOrd="0" presId="urn:microsoft.com/office/officeart/2018/5/layout/IconLeafLabelList"/>
    <dgm:cxn modelId="{C6EF3D76-F4F8-4AA2-AD23-28612092EF0C}" type="presParOf" srcId="{C117ED05-839B-4D87-B542-8C0147F30CF0}" destId="{AAAC8F8C-A8BC-46A5-AA00-6ED0A37D1092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35519B1-FAD9-47B4-A503-5EE8C85A6EC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5BB0F2D-7157-4C85-A946-432BA6531183}">
      <dgm:prSet/>
      <dgm:spPr/>
      <dgm:t>
        <a:bodyPr/>
        <a:lstStyle/>
        <a:p>
          <a:r>
            <a:rPr lang="en-IN"/>
            <a:t>Distributing the FCS logic to actuators removes the need for any sophisticated computers performing FCS function in the avionics bay.</a:t>
          </a:r>
          <a:endParaRPr lang="en-US"/>
        </a:p>
      </dgm:t>
    </dgm:pt>
    <dgm:pt modelId="{1C8DEDB1-25D5-404C-9195-0AB3921E2A7F}" type="parTrans" cxnId="{B76022BC-E841-4C8A-83F0-B456763C5B02}">
      <dgm:prSet/>
      <dgm:spPr/>
      <dgm:t>
        <a:bodyPr/>
        <a:lstStyle/>
        <a:p>
          <a:endParaRPr lang="en-US"/>
        </a:p>
      </dgm:t>
    </dgm:pt>
    <dgm:pt modelId="{4346D235-67DF-482C-A02A-927CDAB7B7C7}" type="sibTrans" cxnId="{B76022BC-E841-4C8A-83F0-B456763C5B02}">
      <dgm:prSet/>
      <dgm:spPr/>
      <dgm:t>
        <a:bodyPr/>
        <a:lstStyle/>
        <a:p>
          <a:endParaRPr lang="en-US"/>
        </a:p>
      </dgm:t>
    </dgm:pt>
    <dgm:pt modelId="{189AD5DD-9959-4223-97B4-E7D6A872B8C8}">
      <dgm:prSet/>
      <dgm:spPr/>
      <dgm:t>
        <a:bodyPr/>
        <a:lstStyle/>
        <a:p>
          <a:r>
            <a:rPr lang="en-IN"/>
            <a:t>Routing of sensory and data wiring is unnecessary, resulting in reduction of aircraft weight.</a:t>
          </a:r>
          <a:endParaRPr lang="en-US"/>
        </a:p>
      </dgm:t>
    </dgm:pt>
    <dgm:pt modelId="{DB0E136A-5E88-4CC5-B78B-7FB12B2B1B56}" type="parTrans" cxnId="{61E4EE4A-E11D-44DC-B958-AE45E7612E61}">
      <dgm:prSet/>
      <dgm:spPr/>
      <dgm:t>
        <a:bodyPr/>
        <a:lstStyle/>
        <a:p>
          <a:endParaRPr lang="en-US"/>
        </a:p>
      </dgm:t>
    </dgm:pt>
    <dgm:pt modelId="{441EC9D5-ADB4-4E4E-969D-F057D0EABF66}" type="sibTrans" cxnId="{61E4EE4A-E11D-44DC-B958-AE45E7612E61}">
      <dgm:prSet/>
      <dgm:spPr/>
      <dgm:t>
        <a:bodyPr/>
        <a:lstStyle/>
        <a:p>
          <a:endParaRPr lang="en-US"/>
        </a:p>
      </dgm:t>
    </dgm:pt>
    <dgm:pt modelId="{1B4C46BE-3911-40B7-9F1E-2051B9DE71B5}">
      <dgm:prSet/>
      <dgm:spPr/>
      <dgm:t>
        <a:bodyPr/>
        <a:lstStyle/>
        <a:p>
          <a:r>
            <a:rPr lang="en-IN"/>
            <a:t>The complexity of the system reduces significantly especially because of integrating MEMS sensors into the CUs.</a:t>
          </a:r>
          <a:endParaRPr lang="en-US"/>
        </a:p>
      </dgm:t>
    </dgm:pt>
    <dgm:pt modelId="{7F83CD17-DC9C-4BDF-9DE3-DE1C093190A0}" type="parTrans" cxnId="{EF530420-6334-4308-8046-BD172CED6684}">
      <dgm:prSet/>
      <dgm:spPr/>
      <dgm:t>
        <a:bodyPr/>
        <a:lstStyle/>
        <a:p>
          <a:endParaRPr lang="en-US"/>
        </a:p>
      </dgm:t>
    </dgm:pt>
    <dgm:pt modelId="{D48580BB-C880-4D5A-9629-A5DB907AAD39}" type="sibTrans" cxnId="{EF530420-6334-4308-8046-BD172CED6684}">
      <dgm:prSet/>
      <dgm:spPr/>
      <dgm:t>
        <a:bodyPr/>
        <a:lstStyle/>
        <a:p>
          <a:endParaRPr lang="en-US"/>
        </a:p>
      </dgm:t>
    </dgm:pt>
    <dgm:pt modelId="{83FF4492-F589-4C80-838D-EFE5CDEA7361}">
      <dgm:prSet/>
      <dgm:spPr/>
      <dgm:t>
        <a:bodyPr/>
        <a:lstStyle/>
        <a:p>
          <a:r>
            <a:rPr lang="en-IN"/>
            <a:t>fitting CUs directly on or near the actuators surely reduces latencies caused by usual over the network control of actuators.</a:t>
          </a:r>
          <a:endParaRPr lang="en-US"/>
        </a:p>
      </dgm:t>
    </dgm:pt>
    <dgm:pt modelId="{9B4BDDE7-4705-47E4-8E04-A2714835D548}" type="parTrans" cxnId="{C81BE4BE-7C29-458D-9905-E1EBC36C3034}">
      <dgm:prSet/>
      <dgm:spPr/>
      <dgm:t>
        <a:bodyPr/>
        <a:lstStyle/>
        <a:p>
          <a:endParaRPr lang="en-US"/>
        </a:p>
      </dgm:t>
    </dgm:pt>
    <dgm:pt modelId="{76FFC2D1-AA66-49FC-A1DF-EF912214C014}" type="sibTrans" cxnId="{C81BE4BE-7C29-458D-9905-E1EBC36C3034}">
      <dgm:prSet/>
      <dgm:spPr/>
      <dgm:t>
        <a:bodyPr/>
        <a:lstStyle/>
        <a:p>
          <a:endParaRPr lang="en-US"/>
        </a:p>
      </dgm:t>
    </dgm:pt>
    <dgm:pt modelId="{A0E76688-E200-40F4-AB4D-05EC84B7211B}">
      <dgm:prSet/>
      <dgm:spPr/>
      <dgm:t>
        <a:bodyPr/>
        <a:lstStyle/>
        <a:p>
          <a:r>
            <a:rPr lang="en-IN" dirty="0"/>
            <a:t>The ease of troubleshooting of the system is expected by introduction of fault detection and self-testing functions.</a:t>
          </a:r>
          <a:endParaRPr lang="en-US" dirty="0"/>
        </a:p>
      </dgm:t>
    </dgm:pt>
    <dgm:pt modelId="{865C5D51-DD42-4EF0-9AD4-57842E74DFF4}" type="parTrans" cxnId="{4EBD0271-1809-489B-B3D4-A552E13D8D90}">
      <dgm:prSet/>
      <dgm:spPr/>
      <dgm:t>
        <a:bodyPr/>
        <a:lstStyle/>
        <a:p>
          <a:endParaRPr lang="en-US"/>
        </a:p>
      </dgm:t>
    </dgm:pt>
    <dgm:pt modelId="{FF5F6955-F429-44E0-A59D-70AE5875DCAA}" type="sibTrans" cxnId="{4EBD0271-1809-489B-B3D4-A552E13D8D90}">
      <dgm:prSet/>
      <dgm:spPr/>
      <dgm:t>
        <a:bodyPr/>
        <a:lstStyle/>
        <a:p>
          <a:endParaRPr lang="en-US"/>
        </a:p>
      </dgm:t>
    </dgm:pt>
    <dgm:pt modelId="{DD2510AB-AD5F-F644-A955-C33B4B71E4AF}" type="pres">
      <dgm:prSet presAssocID="{B35519B1-FAD9-47B4-A503-5EE8C85A6EC6}" presName="linear" presStyleCnt="0">
        <dgm:presLayoutVars>
          <dgm:animLvl val="lvl"/>
          <dgm:resizeHandles val="exact"/>
        </dgm:presLayoutVars>
      </dgm:prSet>
      <dgm:spPr/>
    </dgm:pt>
    <dgm:pt modelId="{B9043E49-32DE-7749-982C-2EFFCE20B0D1}" type="pres">
      <dgm:prSet presAssocID="{C5BB0F2D-7157-4C85-A946-432BA6531183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1778327-079A-B749-80B5-F4A8A385E187}" type="pres">
      <dgm:prSet presAssocID="{4346D235-67DF-482C-A02A-927CDAB7B7C7}" presName="spacer" presStyleCnt="0"/>
      <dgm:spPr/>
    </dgm:pt>
    <dgm:pt modelId="{A8540AB3-57F7-0E40-AED6-9B57E72A8486}" type="pres">
      <dgm:prSet presAssocID="{189AD5DD-9959-4223-97B4-E7D6A872B8C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3397FB16-6A0F-D04F-BC7D-714FAE3B6684}" type="pres">
      <dgm:prSet presAssocID="{441EC9D5-ADB4-4E4E-969D-F057D0EABF66}" presName="spacer" presStyleCnt="0"/>
      <dgm:spPr/>
    </dgm:pt>
    <dgm:pt modelId="{FD810EAE-E521-1C42-8648-1CC92D093D05}" type="pres">
      <dgm:prSet presAssocID="{1B4C46BE-3911-40B7-9F1E-2051B9DE71B5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2391DEBA-3651-AF42-A569-D7834AA2103E}" type="pres">
      <dgm:prSet presAssocID="{D48580BB-C880-4D5A-9629-A5DB907AAD39}" presName="spacer" presStyleCnt="0"/>
      <dgm:spPr/>
    </dgm:pt>
    <dgm:pt modelId="{350635FB-F4AB-2648-9D33-C77C6E4F76DA}" type="pres">
      <dgm:prSet presAssocID="{83FF4492-F589-4C80-838D-EFE5CDEA736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A85BF4D-430D-A441-86B4-4048F6BFC5CD}" type="pres">
      <dgm:prSet presAssocID="{76FFC2D1-AA66-49FC-A1DF-EF912214C014}" presName="spacer" presStyleCnt="0"/>
      <dgm:spPr/>
    </dgm:pt>
    <dgm:pt modelId="{8B0242E7-6DCD-7B4B-A251-D33E875EC2AB}" type="pres">
      <dgm:prSet presAssocID="{A0E76688-E200-40F4-AB4D-05EC84B7211B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58D5B1E-8D4D-9549-925D-166F869991ED}" type="presOf" srcId="{A0E76688-E200-40F4-AB4D-05EC84B7211B}" destId="{8B0242E7-6DCD-7B4B-A251-D33E875EC2AB}" srcOrd="0" destOrd="0" presId="urn:microsoft.com/office/officeart/2005/8/layout/vList2"/>
    <dgm:cxn modelId="{EF530420-6334-4308-8046-BD172CED6684}" srcId="{B35519B1-FAD9-47B4-A503-5EE8C85A6EC6}" destId="{1B4C46BE-3911-40B7-9F1E-2051B9DE71B5}" srcOrd="2" destOrd="0" parTransId="{7F83CD17-DC9C-4BDF-9DE3-DE1C093190A0}" sibTransId="{D48580BB-C880-4D5A-9629-A5DB907AAD39}"/>
    <dgm:cxn modelId="{BBBCC523-0273-7447-9F76-57F797B95B7B}" type="presOf" srcId="{1B4C46BE-3911-40B7-9F1E-2051B9DE71B5}" destId="{FD810EAE-E521-1C42-8648-1CC92D093D05}" srcOrd="0" destOrd="0" presId="urn:microsoft.com/office/officeart/2005/8/layout/vList2"/>
    <dgm:cxn modelId="{B9D6AF5B-248E-5A4D-94E5-C7C73AFC6E5F}" type="presOf" srcId="{189AD5DD-9959-4223-97B4-E7D6A872B8C8}" destId="{A8540AB3-57F7-0E40-AED6-9B57E72A8486}" srcOrd="0" destOrd="0" presId="urn:microsoft.com/office/officeart/2005/8/layout/vList2"/>
    <dgm:cxn modelId="{61E4EE4A-E11D-44DC-B958-AE45E7612E61}" srcId="{B35519B1-FAD9-47B4-A503-5EE8C85A6EC6}" destId="{189AD5DD-9959-4223-97B4-E7D6A872B8C8}" srcOrd="1" destOrd="0" parTransId="{DB0E136A-5E88-4CC5-B78B-7FB12B2B1B56}" sibTransId="{441EC9D5-ADB4-4E4E-969D-F057D0EABF66}"/>
    <dgm:cxn modelId="{4EBD0271-1809-489B-B3D4-A552E13D8D90}" srcId="{B35519B1-FAD9-47B4-A503-5EE8C85A6EC6}" destId="{A0E76688-E200-40F4-AB4D-05EC84B7211B}" srcOrd="4" destOrd="0" parTransId="{865C5D51-DD42-4EF0-9AD4-57842E74DFF4}" sibTransId="{FF5F6955-F429-44E0-A59D-70AE5875DCAA}"/>
    <dgm:cxn modelId="{B9F5E779-69E8-4843-B678-F7CF36CACDFB}" type="presOf" srcId="{83FF4492-F589-4C80-838D-EFE5CDEA7361}" destId="{350635FB-F4AB-2648-9D33-C77C6E4F76DA}" srcOrd="0" destOrd="0" presId="urn:microsoft.com/office/officeart/2005/8/layout/vList2"/>
    <dgm:cxn modelId="{B76022BC-E841-4C8A-83F0-B456763C5B02}" srcId="{B35519B1-FAD9-47B4-A503-5EE8C85A6EC6}" destId="{C5BB0F2D-7157-4C85-A946-432BA6531183}" srcOrd="0" destOrd="0" parTransId="{1C8DEDB1-25D5-404C-9195-0AB3921E2A7F}" sibTransId="{4346D235-67DF-482C-A02A-927CDAB7B7C7}"/>
    <dgm:cxn modelId="{C81BE4BE-7C29-458D-9905-E1EBC36C3034}" srcId="{B35519B1-FAD9-47B4-A503-5EE8C85A6EC6}" destId="{83FF4492-F589-4C80-838D-EFE5CDEA7361}" srcOrd="3" destOrd="0" parTransId="{9B4BDDE7-4705-47E4-8E04-A2714835D548}" sibTransId="{76FFC2D1-AA66-49FC-A1DF-EF912214C014}"/>
    <dgm:cxn modelId="{BD1CF2C9-E38E-E047-A61D-2ACCC06772C6}" type="presOf" srcId="{C5BB0F2D-7157-4C85-A946-432BA6531183}" destId="{B9043E49-32DE-7749-982C-2EFFCE20B0D1}" srcOrd="0" destOrd="0" presId="urn:microsoft.com/office/officeart/2005/8/layout/vList2"/>
    <dgm:cxn modelId="{5A2A13D4-5F29-A74B-AC6A-DBB9EA2E5975}" type="presOf" srcId="{B35519B1-FAD9-47B4-A503-5EE8C85A6EC6}" destId="{DD2510AB-AD5F-F644-A955-C33B4B71E4AF}" srcOrd="0" destOrd="0" presId="urn:microsoft.com/office/officeart/2005/8/layout/vList2"/>
    <dgm:cxn modelId="{26E5C019-05BA-4146-9F46-671CC8386AED}" type="presParOf" srcId="{DD2510AB-AD5F-F644-A955-C33B4B71E4AF}" destId="{B9043E49-32DE-7749-982C-2EFFCE20B0D1}" srcOrd="0" destOrd="0" presId="urn:microsoft.com/office/officeart/2005/8/layout/vList2"/>
    <dgm:cxn modelId="{4AEA6F2D-5F49-9D48-AE72-618B0774513A}" type="presParOf" srcId="{DD2510AB-AD5F-F644-A955-C33B4B71E4AF}" destId="{11778327-079A-B749-80B5-F4A8A385E187}" srcOrd="1" destOrd="0" presId="urn:microsoft.com/office/officeart/2005/8/layout/vList2"/>
    <dgm:cxn modelId="{B8D14F5A-ED66-0341-9538-F7A5DAE39373}" type="presParOf" srcId="{DD2510AB-AD5F-F644-A955-C33B4B71E4AF}" destId="{A8540AB3-57F7-0E40-AED6-9B57E72A8486}" srcOrd="2" destOrd="0" presId="urn:microsoft.com/office/officeart/2005/8/layout/vList2"/>
    <dgm:cxn modelId="{854A496B-63F2-5F47-8524-4DA4B38284CC}" type="presParOf" srcId="{DD2510AB-AD5F-F644-A955-C33B4B71E4AF}" destId="{3397FB16-6A0F-D04F-BC7D-714FAE3B6684}" srcOrd="3" destOrd="0" presId="urn:microsoft.com/office/officeart/2005/8/layout/vList2"/>
    <dgm:cxn modelId="{06C2F0BE-3477-944A-9274-3DCC033711BB}" type="presParOf" srcId="{DD2510AB-AD5F-F644-A955-C33B4B71E4AF}" destId="{FD810EAE-E521-1C42-8648-1CC92D093D05}" srcOrd="4" destOrd="0" presId="urn:microsoft.com/office/officeart/2005/8/layout/vList2"/>
    <dgm:cxn modelId="{3A614C21-6101-204F-B916-6D411498FC51}" type="presParOf" srcId="{DD2510AB-AD5F-F644-A955-C33B4B71E4AF}" destId="{2391DEBA-3651-AF42-A569-D7834AA2103E}" srcOrd="5" destOrd="0" presId="urn:microsoft.com/office/officeart/2005/8/layout/vList2"/>
    <dgm:cxn modelId="{3BC4C89B-6E88-F64D-A387-20E0E3ABCB8B}" type="presParOf" srcId="{DD2510AB-AD5F-F644-A955-C33B4B71E4AF}" destId="{350635FB-F4AB-2648-9D33-C77C6E4F76DA}" srcOrd="6" destOrd="0" presId="urn:microsoft.com/office/officeart/2005/8/layout/vList2"/>
    <dgm:cxn modelId="{62F00503-0614-2942-83E6-5078B0C5FDDC}" type="presParOf" srcId="{DD2510AB-AD5F-F644-A955-C33B4B71E4AF}" destId="{DA85BF4D-430D-A441-86B4-4048F6BFC5CD}" srcOrd="7" destOrd="0" presId="urn:microsoft.com/office/officeart/2005/8/layout/vList2"/>
    <dgm:cxn modelId="{1AF4DA59-5A26-1D43-AF38-1D2AFA89A670}" type="presParOf" srcId="{DD2510AB-AD5F-F644-A955-C33B4B71E4AF}" destId="{8B0242E7-6DCD-7B4B-A251-D33E875EC2AB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BF7D8F-40BC-C147-922E-2A826E167860}">
      <dsp:nvSpPr>
        <dsp:cNvPr id="0" name=""/>
        <dsp:cNvSpPr/>
      </dsp:nvSpPr>
      <dsp:spPr>
        <a:xfrm>
          <a:off x="0" y="68989"/>
          <a:ext cx="5163106" cy="95099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Flight control system (FCS) consists of flight control surfaces, cockpit controls and connecting linkages.</a:t>
          </a:r>
        </a:p>
      </dsp:txBody>
      <dsp:txXfrm>
        <a:off x="46424" y="115413"/>
        <a:ext cx="5070258" cy="858142"/>
      </dsp:txXfrm>
    </dsp:sp>
    <dsp:sp modelId="{B41E6FE2-57B6-FD40-8C95-18C418B704D3}">
      <dsp:nvSpPr>
        <dsp:cNvPr id="0" name=""/>
        <dsp:cNvSpPr/>
      </dsp:nvSpPr>
      <dsp:spPr>
        <a:xfrm>
          <a:off x="0" y="1068940"/>
          <a:ext cx="5163106" cy="95099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Aircraft engine controls are also considered as flight controls as they change speed.</a:t>
          </a:r>
        </a:p>
      </dsp:txBody>
      <dsp:txXfrm>
        <a:off x="46424" y="1115364"/>
        <a:ext cx="5070258" cy="858142"/>
      </dsp:txXfrm>
    </dsp:sp>
    <dsp:sp modelId="{917ACEA1-2C3C-E94A-AEDF-5E1AACF2A520}">
      <dsp:nvSpPr>
        <dsp:cNvPr id="0" name=""/>
        <dsp:cNvSpPr/>
      </dsp:nvSpPr>
      <dsp:spPr>
        <a:xfrm>
          <a:off x="0" y="2068890"/>
          <a:ext cx="5163106" cy="95099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Fly-by wire (FBW) Flight Control System replaces mechanical linkages with transducers, wires and actuators.</a:t>
          </a:r>
        </a:p>
      </dsp:txBody>
      <dsp:txXfrm>
        <a:off x="46424" y="2115314"/>
        <a:ext cx="5070258" cy="8581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A51154-E48D-46B3-A706-CA911576CB86}">
      <dsp:nvSpPr>
        <dsp:cNvPr id="0" name=""/>
        <dsp:cNvSpPr/>
      </dsp:nvSpPr>
      <dsp:spPr>
        <a:xfrm>
          <a:off x="0" y="690"/>
          <a:ext cx="6248400" cy="16156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7CDDE8-5257-4B71-BE06-739898CF4838}">
      <dsp:nvSpPr>
        <dsp:cNvPr id="0" name=""/>
        <dsp:cNvSpPr/>
      </dsp:nvSpPr>
      <dsp:spPr>
        <a:xfrm>
          <a:off x="488743" y="364218"/>
          <a:ext cx="888624" cy="8886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77B0D1-2FEC-484A-A81A-FFD17522BC09}">
      <dsp:nvSpPr>
        <dsp:cNvPr id="0" name=""/>
        <dsp:cNvSpPr/>
      </dsp:nvSpPr>
      <dsp:spPr>
        <a:xfrm>
          <a:off x="1866111" y="690"/>
          <a:ext cx="4382288" cy="1615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993" tIns="170993" rIns="170993" bIns="1709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There are 2 approaches for Avionics Architecture design: </a:t>
          </a:r>
        </a:p>
      </dsp:txBody>
      <dsp:txXfrm>
        <a:off x="1866111" y="690"/>
        <a:ext cx="4382288" cy="1615680"/>
      </dsp:txXfrm>
    </dsp:sp>
    <dsp:sp modelId="{B0726D16-9AA9-4CBA-8D26-9E090AE5D56A}">
      <dsp:nvSpPr>
        <dsp:cNvPr id="0" name=""/>
        <dsp:cNvSpPr/>
      </dsp:nvSpPr>
      <dsp:spPr>
        <a:xfrm>
          <a:off x="0" y="2020291"/>
          <a:ext cx="6248400" cy="16156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C6B73B-8408-4357-8935-09D4AD396137}">
      <dsp:nvSpPr>
        <dsp:cNvPr id="0" name=""/>
        <dsp:cNvSpPr/>
      </dsp:nvSpPr>
      <dsp:spPr>
        <a:xfrm>
          <a:off x="488743" y="2383819"/>
          <a:ext cx="888624" cy="8886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6E3461-2DE0-4A8C-A965-1E197F04D523}">
      <dsp:nvSpPr>
        <dsp:cNvPr id="0" name=""/>
        <dsp:cNvSpPr/>
      </dsp:nvSpPr>
      <dsp:spPr>
        <a:xfrm>
          <a:off x="1866111" y="2020291"/>
          <a:ext cx="4382288" cy="1615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993" tIns="170993" rIns="170993" bIns="1709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Federated Avionics Architecture</a:t>
          </a:r>
        </a:p>
      </dsp:txBody>
      <dsp:txXfrm>
        <a:off x="1866111" y="2020291"/>
        <a:ext cx="4382288" cy="1615680"/>
      </dsp:txXfrm>
    </dsp:sp>
    <dsp:sp modelId="{7955F2DF-A62A-4647-8D34-27A7B5A18FDC}">
      <dsp:nvSpPr>
        <dsp:cNvPr id="0" name=""/>
        <dsp:cNvSpPr/>
      </dsp:nvSpPr>
      <dsp:spPr>
        <a:xfrm>
          <a:off x="0" y="4039891"/>
          <a:ext cx="6248400" cy="16156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22E94F-5C20-4AEC-BE61-722A015C726C}">
      <dsp:nvSpPr>
        <dsp:cNvPr id="0" name=""/>
        <dsp:cNvSpPr/>
      </dsp:nvSpPr>
      <dsp:spPr>
        <a:xfrm>
          <a:off x="488743" y="4403420"/>
          <a:ext cx="888624" cy="8886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71E945-4210-4C5B-9432-7291EC8C4A80}">
      <dsp:nvSpPr>
        <dsp:cNvPr id="0" name=""/>
        <dsp:cNvSpPr/>
      </dsp:nvSpPr>
      <dsp:spPr>
        <a:xfrm>
          <a:off x="1866111" y="4039891"/>
          <a:ext cx="4382288" cy="1615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993" tIns="170993" rIns="170993" bIns="1709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Integrated modular avionics architecture (IMA)</a:t>
          </a:r>
        </a:p>
      </dsp:txBody>
      <dsp:txXfrm>
        <a:off x="1866111" y="4039891"/>
        <a:ext cx="4382288" cy="16156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8AD09-B24E-4D79-B452-D780293F80D4}">
      <dsp:nvSpPr>
        <dsp:cNvPr id="0" name=""/>
        <dsp:cNvSpPr/>
      </dsp:nvSpPr>
      <dsp:spPr>
        <a:xfrm>
          <a:off x="1099635" y="170801"/>
          <a:ext cx="1176820" cy="11768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7B2816-8405-4DD3-92A9-1737CC98DC14}">
      <dsp:nvSpPr>
        <dsp:cNvPr id="0" name=""/>
        <dsp:cNvSpPr/>
      </dsp:nvSpPr>
      <dsp:spPr>
        <a:xfrm>
          <a:off x="6874" y="1553898"/>
          <a:ext cx="3362343" cy="677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/>
            <a:t>Federated Avionics is characterized by the one function – one computer concept.</a:t>
          </a:r>
        </a:p>
      </dsp:txBody>
      <dsp:txXfrm>
        <a:off x="6874" y="1553898"/>
        <a:ext cx="3362343" cy="677722"/>
      </dsp:txXfrm>
    </dsp:sp>
    <dsp:sp modelId="{182FE4DF-5484-4BBD-8148-2102B3582B2E}">
      <dsp:nvSpPr>
        <dsp:cNvPr id="0" name=""/>
        <dsp:cNvSpPr/>
      </dsp:nvSpPr>
      <dsp:spPr>
        <a:xfrm>
          <a:off x="6874" y="2327563"/>
          <a:ext cx="3362343" cy="2640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965A45-242E-44CD-894D-62C810A50D5F}">
      <dsp:nvSpPr>
        <dsp:cNvPr id="0" name=""/>
        <dsp:cNvSpPr/>
      </dsp:nvSpPr>
      <dsp:spPr>
        <a:xfrm>
          <a:off x="5050389" y="170801"/>
          <a:ext cx="1176820" cy="11768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5BB0EE-CC4C-48C7-A3E0-622126574981}">
      <dsp:nvSpPr>
        <dsp:cNvPr id="0" name=""/>
        <dsp:cNvSpPr/>
      </dsp:nvSpPr>
      <dsp:spPr>
        <a:xfrm>
          <a:off x="3957628" y="1553898"/>
          <a:ext cx="3362343" cy="677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The key benefits:</a:t>
          </a:r>
        </a:p>
      </dsp:txBody>
      <dsp:txXfrm>
        <a:off x="3957628" y="1553898"/>
        <a:ext cx="3362343" cy="677722"/>
      </dsp:txXfrm>
    </dsp:sp>
    <dsp:sp modelId="{6012B040-DE5A-41C4-8B39-2754B6E82251}">
      <dsp:nvSpPr>
        <dsp:cNvPr id="0" name=""/>
        <dsp:cNvSpPr/>
      </dsp:nvSpPr>
      <dsp:spPr>
        <a:xfrm>
          <a:off x="3957628" y="2327563"/>
          <a:ext cx="3362343" cy="2640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Dependencies between systems are easily identified.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Troubleshooting of federated systems is simplified. </a:t>
          </a:r>
        </a:p>
      </dsp:txBody>
      <dsp:txXfrm>
        <a:off x="3957628" y="2327563"/>
        <a:ext cx="3362343" cy="2640371"/>
      </dsp:txXfrm>
    </dsp:sp>
    <dsp:sp modelId="{5A3CE615-1E13-42F8-BB2A-70E1539181A0}">
      <dsp:nvSpPr>
        <dsp:cNvPr id="0" name=""/>
        <dsp:cNvSpPr/>
      </dsp:nvSpPr>
      <dsp:spPr>
        <a:xfrm>
          <a:off x="9001143" y="170801"/>
          <a:ext cx="1176820" cy="11768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AF3C0-F443-4A7B-8828-15E918C40845}">
      <dsp:nvSpPr>
        <dsp:cNvPr id="0" name=""/>
        <dsp:cNvSpPr/>
      </dsp:nvSpPr>
      <dsp:spPr>
        <a:xfrm>
          <a:off x="7908382" y="1553898"/>
          <a:ext cx="3362343" cy="6777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Disadvantage:</a:t>
          </a:r>
        </a:p>
      </dsp:txBody>
      <dsp:txXfrm>
        <a:off x="7908382" y="1553898"/>
        <a:ext cx="3362343" cy="677722"/>
      </dsp:txXfrm>
    </dsp:sp>
    <dsp:sp modelId="{108A4174-FBAE-4ECD-A7C3-BC1B94E423A1}">
      <dsp:nvSpPr>
        <dsp:cNvPr id="0" name=""/>
        <dsp:cNvSpPr/>
      </dsp:nvSpPr>
      <dsp:spPr>
        <a:xfrm>
          <a:off x="7908382" y="2327563"/>
          <a:ext cx="3362343" cy="2640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1600" kern="1200" dirty="0"/>
            <a:t>Large number of different line replaceable units (LRU) comprising the system.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From operator standpoint : This causes difficulties, since large number of components need to be stored on stock for replacement purposes.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From the manufacturer standpoint: Each new subsystem adds weight to the aircraft, reducing passengers and cargo capacity.</a:t>
          </a:r>
        </a:p>
      </dsp:txBody>
      <dsp:txXfrm>
        <a:off x="7908382" y="2327563"/>
        <a:ext cx="3362343" cy="26403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38725E-103D-4EF0-ACD2-68915AE6008A}">
      <dsp:nvSpPr>
        <dsp:cNvPr id="0" name=""/>
        <dsp:cNvSpPr/>
      </dsp:nvSpPr>
      <dsp:spPr>
        <a:xfrm>
          <a:off x="807510" y="170852"/>
          <a:ext cx="857681" cy="7911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E8F0C3-FBFE-4280-B3F0-B8999567B0B4}">
      <dsp:nvSpPr>
        <dsp:cNvPr id="0" name=""/>
        <dsp:cNvSpPr/>
      </dsp:nvSpPr>
      <dsp:spPr>
        <a:xfrm>
          <a:off x="11092" y="1134368"/>
          <a:ext cx="2450519" cy="1143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/>
            <a:t>In order to achieve reduced weight and optimize power, the integrated modular avionics (IMA) architecture is used.</a:t>
          </a:r>
        </a:p>
      </dsp:txBody>
      <dsp:txXfrm>
        <a:off x="11092" y="1134368"/>
        <a:ext cx="2450519" cy="1143495"/>
      </dsp:txXfrm>
    </dsp:sp>
    <dsp:sp modelId="{57D0BBEE-EC90-444E-A54F-93AD0BDDF1B8}">
      <dsp:nvSpPr>
        <dsp:cNvPr id="0" name=""/>
        <dsp:cNvSpPr/>
      </dsp:nvSpPr>
      <dsp:spPr>
        <a:xfrm>
          <a:off x="11092" y="2358056"/>
          <a:ext cx="2450519" cy="1822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6FDF06-9226-4324-9B91-F5DEF8B478D6}">
      <dsp:nvSpPr>
        <dsp:cNvPr id="0" name=""/>
        <dsp:cNvSpPr/>
      </dsp:nvSpPr>
      <dsp:spPr>
        <a:xfrm>
          <a:off x="3686871" y="170852"/>
          <a:ext cx="857681" cy="7911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9229EB-E780-4F1A-A879-066AC69498B2}">
      <dsp:nvSpPr>
        <dsp:cNvPr id="0" name=""/>
        <dsp:cNvSpPr/>
      </dsp:nvSpPr>
      <dsp:spPr>
        <a:xfrm>
          <a:off x="2890452" y="1134368"/>
          <a:ext cx="2450519" cy="1143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 dirty="0"/>
            <a:t>It allows optimizing the airframer avionics. </a:t>
          </a:r>
        </a:p>
      </dsp:txBody>
      <dsp:txXfrm>
        <a:off x="2890452" y="1134368"/>
        <a:ext cx="2450519" cy="1143495"/>
      </dsp:txXfrm>
    </dsp:sp>
    <dsp:sp modelId="{3A795BD9-BA24-4D52-BDC7-127AAB3D0774}">
      <dsp:nvSpPr>
        <dsp:cNvPr id="0" name=""/>
        <dsp:cNvSpPr/>
      </dsp:nvSpPr>
      <dsp:spPr>
        <a:xfrm>
          <a:off x="2890452" y="2358056"/>
          <a:ext cx="2450519" cy="1822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ACD274-816B-449C-B998-61AC22EEDF72}">
      <dsp:nvSpPr>
        <dsp:cNvPr id="0" name=""/>
        <dsp:cNvSpPr/>
      </dsp:nvSpPr>
      <dsp:spPr>
        <a:xfrm>
          <a:off x="6566231" y="170852"/>
          <a:ext cx="857681" cy="7911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046190-2BE5-407B-A49C-36650751960F}">
      <dsp:nvSpPr>
        <dsp:cNvPr id="0" name=""/>
        <dsp:cNvSpPr/>
      </dsp:nvSpPr>
      <dsp:spPr>
        <a:xfrm>
          <a:off x="5769812" y="1134368"/>
          <a:ext cx="2450519" cy="1143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The IMA concept is based on sharing hardware resources namely IMA processors that are running on separate software modules for each system. </a:t>
          </a:r>
        </a:p>
      </dsp:txBody>
      <dsp:txXfrm>
        <a:off x="5769812" y="1134368"/>
        <a:ext cx="2450519" cy="1143495"/>
      </dsp:txXfrm>
    </dsp:sp>
    <dsp:sp modelId="{DCF5839A-4769-4578-A065-EE2D8D68ACA3}">
      <dsp:nvSpPr>
        <dsp:cNvPr id="0" name=""/>
        <dsp:cNvSpPr/>
      </dsp:nvSpPr>
      <dsp:spPr>
        <a:xfrm>
          <a:off x="5769812" y="2358056"/>
          <a:ext cx="2450519" cy="1822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77CF57-0287-4B63-A9E8-2FD81FE47488}">
      <dsp:nvSpPr>
        <dsp:cNvPr id="0" name=""/>
        <dsp:cNvSpPr/>
      </dsp:nvSpPr>
      <dsp:spPr>
        <a:xfrm>
          <a:off x="9445591" y="170852"/>
          <a:ext cx="857681" cy="79110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562773-BEA5-4056-B2AB-AF416F128D5B}">
      <dsp:nvSpPr>
        <dsp:cNvPr id="0" name=""/>
        <dsp:cNvSpPr/>
      </dsp:nvSpPr>
      <dsp:spPr>
        <a:xfrm>
          <a:off x="8649172" y="1134368"/>
          <a:ext cx="2450519" cy="1143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Benefits:</a:t>
          </a:r>
        </a:p>
      </dsp:txBody>
      <dsp:txXfrm>
        <a:off x="8649172" y="1134368"/>
        <a:ext cx="2450519" cy="1143495"/>
      </dsp:txXfrm>
    </dsp:sp>
    <dsp:sp modelId="{819B36B8-E851-4D70-86E7-709983DC62BF}">
      <dsp:nvSpPr>
        <dsp:cNvPr id="0" name=""/>
        <dsp:cNvSpPr/>
      </dsp:nvSpPr>
      <dsp:spPr>
        <a:xfrm>
          <a:off x="8660264" y="1347155"/>
          <a:ext cx="2450519" cy="18224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IMA have overcome some of the shortcomings of the federated avionics architectures. 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The IMA architecture provides a common I/O, communication line and computing resources, that is shared among the various avionics’ functions. 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/>
            <a:t>Reduced number of computer and communication data cabling.</a:t>
          </a:r>
        </a:p>
      </dsp:txBody>
      <dsp:txXfrm>
        <a:off x="8660264" y="1347155"/>
        <a:ext cx="2450519" cy="182242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AE1E3E-AEA8-48E7-A9AF-ED7418C97567}">
      <dsp:nvSpPr>
        <dsp:cNvPr id="0" name=""/>
        <dsp:cNvSpPr/>
      </dsp:nvSpPr>
      <dsp:spPr>
        <a:xfrm>
          <a:off x="1212569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BE20E3-300C-4A6B-9130-0EEF362D6FFA}">
      <dsp:nvSpPr>
        <dsp:cNvPr id="0" name=""/>
        <dsp:cNvSpPr/>
      </dsp:nvSpPr>
      <dsp:spPr>
        <a:xfrm>
          <a:off x="417971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Control Units will be designed to operate the Flight Control System</a:t>
          </a:r>
          <a:endParaRPr lang="en-US" sz="1200" kern="1200"/>
        </a:p>
      </dsp:txBody>
      <dsp:txXfrm>
        <a:off x="417971" y="2644140"/>
        <a:ext cx="2889450" cy="720000"/>
      </dsp:txXfrm>
    </dsp:sp>
    <dsp:sp modelId="{8D918F06-E8C2-41B3-9A60-09B679A60952}">
      <dsp:nvSpPr>
        <dsp:cNvPr id="0" name=""/>
        <dsp:cNvSpPr/>
      </dsp:nvSpPr>
      <dsp:spPr>
        <a:xfrm>
          <a:off x="4607673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B72EA4-71E0-4556-98E1-1C9C11569AFA}">
      <dsp:nvSpPr>
        <dsp:cNvPr id="0" name=""/>
        <dsp:cNvSpPr/>
      </dsp:nvSpPr>
      <dsp:spPr>
        <a:xfrm>
          <a:off x="3813075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HIL Simulator emulation </a:t>
          </a:r>
          <a:endParaRPr lang="en-US" sz="1200" kern="1200"/>
        </a:p>
      </dsp:txBody>
      <dsp:txXfrm>
        <a:off x="3813075" y="2644140"/>
        <a:ext cx="2889450" cy="720000"/>
      </dsp:txXfrm>
    </dsp:sp>
    <dsp:sp modelId="{146C6A13-B7ED-4F58-98BC-660A57931F85}">
      <dsp:nvSpPr>
        <dsp:cNvPr id="0" name=""/>
        <dsp:cNvSpPr/>
      </dsp:nvSpPr>
      <dsp:spPr>
        <a:xfrm>
          <a:off x="8002777" y="987197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B2412F-FA16-4370-ACD4-2EF8A3E9C594}">
      <dsp:nvSpPr>
        <dsp:cNvPr id="0" name=""/>
        <dsp:cNvSpPr/>
      </dsp:nvSpPr>
      <dsp:spPr>
        <a:xfrm>
          <a:off x="7208178" y="2644140"/>
          <a:ext cx="28894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Detailed logging and analysis of data traffic in order to create procedures to enable certification tests of the proposed architecture and in-depth performance analysis.</a:t>
          </a:r>
          <a:endParaRPr lang="en-US" sz="1200" kern="1200"/>
        </a:p>
      </dsp:txBody>
      <dsp:txXfrm>
        <a:off x="7208178" y="2644140"/>
        <a:ext cx="288945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E00A00-F40E-4124-97D4-F3BCC858B33C}">
      <dsp:nvSpPr>
        <dsp:cNvPr id="0" name=""/>
        <dsp:cNvSpPr/>
      </dsp:nvSpPr>
      <dsp:spPr>
        <a:xfrm>
          <a:off x="554487" y="889364"/>
          <a:ext cx="1445130" cy="144513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ECE3E9-F4E9-4F05-A571-68557DAB6B2A}">
      <dsp:nvSpPr>
        <dsp:cNvPr id="0" name=""/>
        <dsp:cNvSpPr/>
      </dsp:nvSpPr>
      <dsp:spPr>
        <a:xfrm>
          <a:off x="862466" y="1197343"/>
          <a:ext cx="829173" cy="82917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E899A9-1D63-40CF-8720-3773F6C62975}">
      <dsp:nvSpPr>
        <dsp:cNvPr id="0" name=""/>
        <dsp:cNvSpPr/>
      </dsp:nvSpPr>
      <dsp:spPr>
        <a:xfrm>
          <a:off x="92519" y="2784617"/>
          <a:ext cx="236906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700" kern="1200" dirty="0"/>
            <a:t>The whole control structure needs to be identified beforehand </a:t>
          </a:r>
          <a:endParaRPr lang="en-US" sz="1700" kern="1200" dirty="0"/>
        </a:p>
      </dsp:txBody>
      <dsp:txXfrm>
        <a:off x="92519" y="2784617"/>
        <a:ext cx="2369066" cy="720000"/>
      </dsp:txXfrm>
    </dsp:sp>
    <dsp:sp modelId="{A627CBAC-AD49-4F3A-A2CC-166A4822B85C}">
      <dsp:nvSpPr>
        <dsp:cNvPr id="0" name=""/>
        <dsp:cNvSpPr/>
      </dsp:nvSpPr>
      <dsp:spPr>
        <a:xfrm>
          <a:off x="3338141" y="889364"/>
          <a:ext cx="1445130" cy="144513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3E2992-C352-419A-99E3-DED2A90D3C98}">
      <dsp:nvSpPr>
        <dsp:cNvPr id="0" name=""/>
        <dsp:cNvSpPr/>
      </dsp:nvSpPr>
      <dsp:spPr>
        <a:xfrm>
          <a:off x="3646119" y="1197343"/>
          <a:ext cx="829173" cy="82917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D840C2-8C9E-4D85-A34C-40807EBF5AB4}">
      <dsp:nvSpPr>
        <dsp:cNvPr id="0" name=""/>
        <dsp:cNvSpPr/>
      </dsp:nvSpPr>
      <dsp:spPr>
        <a:xfrm>
          <a:off x="2876173" y="2784617"/>
          <a:ext cx="236906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700" kern="1200" dirty="0"/>
            <a:t>Decomposition of a complex system</a:t>
          </a:r>
          <a:endParaRPr lang="en-US" sz="1700" kern="1200" dirty="0"/>
        </a:p>
      </dsp:txBody>
      <dsp:txXfrm>
        <a:off x="2876173" y="2784617"/>
        <a:ext cx="2369066" cy="720000"/>
      </dsp:txXfrm>
    </dsp:sp>
    <dsp:sp modelId="{CD92864C-7904-4926-99D6-D0D718A26D3C}">
      <dsp:nvSpPr>
        <dsp:cNvPr id="0" name=""/>
        <dsp:cNvSpPr/>
      </dsp:nvSpPr>
      <dsp:spPr>
        <a:xfrm>
          <a:off x="6121794" y="889364"/>
          <a:ext cx="1445130" cy="144513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16EEB7-CCA8-409C-85FC-12227265B5EF}">
      <dsp:nvSpPr>
        <dsp:cNvPr id="0" name=""/>
        <dsp:cNvSpPr/>
      </dsp:nvSpPr>
      <dsp:spPr>
        <a:xfrm>
          <a:off x="6429772" y="1197343"/>
          <a:ext cx="829173" cy="82917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563B1-285A-4B98-87A1-FB50DAF158F6}">
      <dsp:nvSpPr>
        <dsp:cNvPr id="0" name=""/>
        <dsp:cNvSpPr/>
      </dsp:nvSpPr>
      <dsp:spPr>
        <a:xfrm>
          <a:off x="5659826" y="2784617"/>
          <a:ext cx="236906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700" kern="1200" dirty="0"/>
            <a:t>Wired and wireless networks</a:t>
          </a:r>
          <a:endParaRPr lang="en-US" sz="1700" kern="1200" dirty="0"/>
        </a:p>
      </dsp:txBody>
      <dsp:txXfrm>
        <a:off x="5659826" y="2784617"/>
        <a:ext cx="2369066" cy="720000"/>
      </dsp:txXfrm>
    </dsp:sp>
    <dsp:sp modelId="{50E0B88B-413E-48F6-A605-C2DC2E5A4F8A}">
      <dsp:nvSpPr>
        <dsp:cNvPr id="0" name=""/>
        <dsp:cNvSpPr/>
      </dsp:nvSpPr>
      <dsp:spPr>
        <a:xfrm>
          <a:off x="8905447" y="889364"/>
          <a:ext cx="1445130" cy="1445130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27D622-DFB8-4B3C-93BD-19190ABCF7AD}">
      <dsp:nvSpPr>
        <dsp:cNvPr id="0" name=""/>
        <dsp:cNvSpPr/>
      </dsp:nvSpPr>
      <dsp:spPr>
        <a:xfrm>
          <a:off x="9213426" y="1197343"/>
          <a:ext cx="829173" cy="82917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AC8F8C-A8BC-46A5-AA00-6ED0A37D1092}">
      <dsp:nvSpPr>
        <dsp:cNvPr id="0" name=""/>
        <dsp:cNvSpPr/>
      </dsp:nvSpPr>
      <dsp:spPr>
        <a:xfrm>
          <a:off x="8443479" y="2784617"/>
          <a:ext cx="236906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700" kern="1200" dirty="0"/>
            <a:t>Timing problems</a:t>
          </a:r>
          <a:endParaRPr lang="en-US" sz="1700" kern="1200" dirty="0"/>
        </a:p>
      </dsp:txBody>
      <dsp:txXfrm>
        <a:off x="8443479" y="2784617"/>
        <a:ext cx="2369066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043E49-32DE-7749-982C-2EFFCE20B0D1}">
      <dsp:nvSpPr>
        <dsp:cNvPr id="0" name=""/>
        <dsp:cNvSpPr/>
      </dsp:nvSpPr>
      <dsp:spPr>
        <a:xfrm>
          <a:off x="0" y="50670"/>
          <a:ext cx="6024653" cy="989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Distributing the FCS logic to actuators removes the need for any sophisticated computers performing FCS function in the avionics bay.</a:t>
          </a:r>
          <a:endParaRPr lang="en-US" sz="1800" kern="1200"/>
        </a:p>
      </dsp:txBody>
      <dsp:txXfrm>
        <a:off x="48319" y="98989"/>
        <a:ext cx="5928015" cy="893182"/>
      </dsp:txXfrm>
    </dsp:sp>
    <dsp:sp modelId="{A8540AB3-57F7-0E40-AED6-9B57E72A8486}">
      <dsp:nvSpPr>
        <dsp:cNvPr id="0" name=""/>
        <dsp:cNvSpPr/>
      </dsp:nvSpPr>
      <dsp:spPr>
        <a:xfrm>
          <a:off x="0" y="1092330"/>
          <a:ext cx="6024653" cy="989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Routing of sensory and data wiring is unnecessary, resulting in reduction of aircraft weight.</a:t>
          </a:r>
          <a:endParaRPr lang="en-US" sz="1800" kern="1200"/>
        </a:p>
      </dsp:txBody>
      <dsp:txXfrm>
        <a:off x="48319" y="1140649"/>
        <a:ext cx="5928015" cy="893182"/>
      </dsp:txXfrm>
    </dsp:sp>
    <dsp:sp modelId="{FD810EAE-E521-1C42-8648-1CC92D093D05}">
      <dsp:nvSpPr>
        <dsp:cNvPr id="0" name=""/>
        <dsp:cNvSpPr/>
      </dsp:nvSpPr>
      <dsp:spPr>
        <a:xfrm>
          <a:off x="0" y="2133990"/>
          <a:ext cx="6024653" cy="989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The complexity of the system reduces significantly especially because of integrating MEMS sensors into the CUs.</a:t>
          </a:r>
          <a:endParaRPr lang="en-US" sz="1800" kern="1200"/>
        </a:p>
      </dsp:txBody>
      <dsp:txXfrm>
        <a:off x="48319" y="2182309"/>
        <a:ext cx="5928015" cy="893182"/>
      </dsp:txXfrm>
    </dsp:sp>
    <dsp:sp modelId="{350635FB-F4AB-2648-9D33-C77C6E4F76DA}">
      <dsp:nvSpPr>
        <dsp:cNvPr id="0" name=""/>
        <dsp:cNvSpPr/>
      </dsp:nvSpPr>
      <dsp:spPr>
        <a:xfrm>
          <a:off x="0" y="3175649"/>
          <a:ext cx="6024653" cy="989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fitting CUs directly on or near the actuators surely reduces latencies caused by usual over the network control of actuators.</a:t>
          </a:r>
          <a:endParaRPr lang="en-US" sz="1800" kern="1200"/>
        </a:p>
      </dsp:txBody>
      <dsp:txXfrm>
        <a:off x="48319" y="3223968"/>
        <a:ext cx="5928015" cy="893182"/>
      </dsp:txXfrm>
    </dsp:sp>
    <dsp:sp modelId="{8B0242E7-6DCD-7B4B-A251-D33E875EC2AB}">
      <dsp:nvSpPr>
        <dsp:cNvPr id="0" name=""/>
        <dsp:cNvSpPr/>
      </dsp:nvSpPr>
      <dsp:spPr>
        <a:xfrm>
          <a:off x="0" y="4217310"/>
          <a:ext cx="6024653" cy="9898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 dirty="0"/>
            <a:t>The ease of troubleshooting of the system is expected by introduction of fault detection and self-testing functions.</a:t>
          </a:r>
          <a:endParaRPr lang="en-US" sz="1800" kern="1200" dirty="0"/>
        </a:p>
      </dsp:txBody>
      <dsp:txXfrm>
        <a:off x="48319" y="4265629"/>
        <a:ext cx="5928015" cy="8931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F66015-0603-9547-9C26-ECE9137F9A7E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2106F4-ED54-5F4E-ABCC-4C052A057B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046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A5CCC-3E8A-B34E-933D-0007A20F0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111E05-C94E-AD45-9C55-502E15A6A1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28429-4F72-B24D-B5DF-B44DE856B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3F9AFA87-1417-4992-ABD9-27C3BC8CC883}" type="datetimeFigureOut">
              <a:rPr lang="en-US" smtClean="0"/>
              <a:pPr algn="r"/>
              <a:t>7/15/2021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4E74A7-3A5F-F946-AD2E-F19266899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93D49-3CC7-8740-9110-B8DED4FDE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0207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2915C-BDFD-454C-8FC0-D241BD3A4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FE9AE5-9A19-DA4A-A8F9-F0E8A9909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A7764-A4EC-DC41-AD6D-36F9F64AD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9FE91-E93A-574E-8AAB-1A0DADE3F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FC843-7042-7A48-9F9D-8B3339793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118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89B418-64B2-BC4E-8CCF-C0A216309A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4AEAE5-D4FA-7C4A-A12F-0C3B076DEC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C0C1B4-48CF-C149-A0DE-27BD12681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167F59-C1C4-764C-A7B4-537D76DCE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65DF55-85C5-8646-AB05-ECBD6034D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93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75AE7-3CA6-F343-98F2-B649F0B9F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CA0F8-C238-3E45-9A38-5B516A00B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D07FF-B1A7-8E4C-8EB7-0EFC65006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F77D9-5FDC-DA4B-A133-66A9B7A9C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E9EC6-0E65-5F43-B6ED-27334DE2C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30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CEACD-C559-F04C-B1A8-A0E68BB5C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44302-BE4D-B54E-B648-772FC30088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7B92C-437D-9A4C-8668-BA41B1A79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91633-1124-ED4E-9C00-E9DF7CF78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83D54C-1F1B-874F-80AA-511E86E57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493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F4823-4ABE-2B46-9FE3-CFCD05016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72623-B415-3A45-AE57-DCEFB844B2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BE6CB6-B070-664F-A93D-57F0F07B8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FEFF3A-D1D5-B346-8F4E-E4E4379CC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7/15/2021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6F4E8B-52B6-7A4A-8163-692DD4BD2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42280D-39AC-7A42-8A0C-E09E73CD1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465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8A086-0B4C-D24A-B5EB-794524EB0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284146-D85C-334A-87E1-9B21AA3355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AB0E4E-8A70-1D43-97F9-020D29ADE6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CAD866-63DA-8246-9114-8493CA233B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8BF0FE-A111-214B-BF00-1B72BBA39C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C31EF0-72F3-8B4A-9997-360BF4B13A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924AD14-CEA1-B648-97A2-D3B27BD8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F7090E-4809-1943-84B0-CC183134D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164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6C7C0-4B77-664A-B959-DDE4B05C5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B03381-4842-1D4E-A9FD-4A81CEF27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233336-B3DD-8E42-951D-4FCD8B779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D0DBCA-1F78-0942-AEAA-74AB0B56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183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768FC7-B5B7-BA44-BB2A-6551492D9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99E77C-E1F1-AF45-963C-5C5B6B3DE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76A93B-64E1-9C4C-A08E-5CE664B4A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18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59041-115F-0C45-823D-667D617C8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F0976-6FA2-C343-A796-74E3B9C21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22D45C-2FE9-8D45-A915-B86D33E0F7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834E2F-DC25-2B41-94E9-88C592866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C215AC-749C-5542-8B5B-608EB505F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B7AF5C-90BF-7242-997A-7ED207167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070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6B225-9AC6-FF49-B9FD-BC461358F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45607E-FE81-3E42-ABA1-59768CE499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C41857-1D73-6D45-9342-D2B335C020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3639EB-C414-DD49-9666-AEF18CFEB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AFA87-1417-4992-ABD9-27C3BC8CC883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3E2B63-F534-964B-BE12-71E8F39DC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B5962D-6127-9C41-A301-547B31F6F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E4CB7-CB13-4810-BF18-BE31AFC64F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302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E7445C-A10B-6443-B016-FB6D8BBDB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538B21-9ED7-D64E-82DC-F873BB7C0A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A37F7A-53F5-AA4A-A5E2-F64D090138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3F9AFA87-1417-4992-ABD9-27C3BC8CC883}" type="datetimeFigureOut">
              <a:rPr lang="en-US" smtClean="0"/>
              <a:pPr algn="r"/>
              <a:t>7/15/2021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6923D-0A01-F54D-A430-0E28DC49DF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988FA5-2711-914F-B61C-3AD3E97EB3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E4CB7-CB13-4810-BF18-BE31AFC64F93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531930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svg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683F6-D9D9-BE47-809E-A435260D63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2616" y="1517904"/>
            <a:ext cx="4579288" cy="2796945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/>
              <a:t>Distributed Computing in Flight Control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915AC1-0256-1547-AEB9-CB698B1B94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2616" y="4570807"/>
            <a:ext cx="4579288" cy="1058468"/>
          </a:xfrm>
        </p:spPr>
        <p:txBody>
          <a:bodyPr>
            <a:normAutofit fontScale="85000" lnSpcReduction="20000"/>
          </a:bodyPr>
          <a:lstStyle/>
          <a:p>
            <a:pPr algn="l"/>
            <a:r>
              <a:rPr lang="en-US" b="1" dirty="0"/>
              <a:t>Team:  Tech Aviators</a:t>
            </a:r>
          </a:p>
          <a:p>
            <a:pPr algn="l"/>
            <a:r>
              <a:rPr lang="en-US" b="1" dirty="0"/>
              <a:t>Mamta Pednekar</a:t>
            </a:r>
          </a:p>
          <a:p>
            <a:pPr algn="l"/>
            <a:r>
              <a:rPr lang="en-US" b="1" dirty="0"/>
              <a:t>Sushma </a:t>
            </a:r>
            <a:r>
              <a:rPr lang="en-US" b="1" dirty="0" err="1"/>
              <a:t>Kallapur</a:t>
            </a:r>
            <a:r>
              <a:rPr lang="en-US" b="1" dirty="0"/>
              <a:t> </a:t>
            </a:r>
          </a:p>
        </p:txBody>
      </p:sp>
      <p:pic>
        <p:nvPicPr>
          <p:cNvPr id="23" name="Picture 3" descr="White and one yellow paper airplane on a blackboard">
            <a:extLst>
              <a:ext uri="{FF2B5EF4-FFF2-40B4-BE49-F238E27FC236}">
                <a16:creationId xmlns:a16="http://schemas.microsoft.com/office/drawing/2014/main" id="{067B5882-3043-4E60-8E5F-AF8DB70D9C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23" r="7525" b="-2"/>
          <a:stretch/>
        </p:blipFill>
        <p:spPr>
          <a:xfrm>
            <a:off x="20" y="758953"/>
            <a:ext cx="5327883" cy="533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769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0031C-2541-1E4B-9870-C2E03D96C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Integrated Modular Avionics (IMA) Architecture</a:t>
            </a:r>
          </a:p>
        </p:txBody>
      </p:sp>
      <p:graphicFrame>
        <p:nvGraphicFramePr>
          <p:cNvPr id="10" name="Content Placeholder 7">
            <a:extLst>
              <a:ext uri="{FF2B5EF4-FFF2-40B4-BE49-F238E27FC236}">
                <a16:creationId xmlns:a16="http://schemas.microsoft.com/office/drawing/2014/main" id="{933EE1A0-F5A2-4D91-9143-FC77E5137D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7013350"/>
              </p:ext>
            </p:extLst>
          </p:nvPr>
        </p:nvGraphicFramePr>
        <p:xfrm>
          <a:off x="838200" y="1825625"/>
          <a:ext cx="1111078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32992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8CFCE4-8CAC-0C43-9083-87308D1BE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Integrated Modular Avionics (IMA) Architecture (Contd..)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D059C-1A37-6842-B90D-DD5A6C83D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4936067" cy="39851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Disadvantages: </a:t>
            </a:r>
          </a:p>
          <a:p>
            <a:r>
              <a:rPr lang="en-US" sz="2000" dirty="0"/>
              <a:t>Troubleshooting Issues.</a:t>
            </a:r>
          </a:p>
          <a:p>
            <a:r>
              <a:rPr lang="en-US" sz="2000" dirty="0"/>
              <a:t> Dependencies arising because of shared hardware resources and data channels. 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2C3397-A6AB-8141-BEDF-8C8ECFD7773B}"/>
              </a:ext>
            </a:extLst>
          </p:cNvPr>
          <p:cNvPicPr/>
          <p:nvPr/>
        </p:nvPicPr>
        <p:blipFill rotWithShape="1">
          <a:blip r:embed="rId2"/>
          <a:srcRect r="-271" b="12987"/>
          <a:stretch/>
        </p:blipFill>
        <p:spPr>
          <a:xfrm>
            <a:off x="6431022" y="2191807"/>
            <a:ext cx="4922682" cy="34675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618238-359D-BA4C-92AF-124C31599465}"/>
              </a:ext>
            </a:extLst>
          </p:cNvPr>
          <p:cNvSpPr txBox="1"/>
          <p:nvPr/>
        </p:nvSpPr>
        <p:spPr>
          <a:xfrm>
            <a:off x="7856742" y="5769609"/>
            <a:ext cx="3496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Fig4: Distributed IMA</a:t>
            </a:r>
          </a:p>
        </p:txBody>
      </p:sp>
    </p:spTree>
    <p:extLst>
      <p:ext uri="{BB962C8B-B14F-4D97-AF65-F5344CB8AC3E}">
        <p14:creationId xmlns:p14="http://schemas.microsoft.com/office/powerpoint/2010/main" val="40710169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F94A83-0F49-4046-8F17-FD07FC67D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en-IN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Fully Distributed Flight Control System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FCE87-ECE7-4FBB-8C72-6B9356448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4936067" cy="3985155"/>
          </a:xfrm>
        </p:spPr>
        <p:txBody>
          <a:bodyPr>
            <a:normAutofit/>
          </a:bodyPr>
          <a:lstStyle/>
          <a:p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distributed network of embedded Control Units performing various Flight control functions on or near the control surface actuators.</a:t>
            </a:r>
          </a:p>
          <a:p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Controller Area Network.</a:t>
            </a:r>
          </a:p>
          <a:p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Fault Tolerance of the CU.</a:t>
            </a:r>
          </a:p>
          <a:p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AAAAD1-6D71-48BA-8716-7F2836EA5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7953" y="1919958"/>
            <a:ext cx="4285115" cy="39851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307CB2-3D6D-2E49-AC0D-F6771B320E62}"/>
              </a:ext>
            </a:extLst>
          </p:cNvPr>
          <p:cNvSpPr txBox="1"/>
          <p:nvPr/>
        </p:nvSpPr>
        <p:spPr>
          <a:xfrm>
            <a:off x="7249542" y="5977215"/>
            <a:ext cx="4025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Fig5: FDFCS CAN network routing</a:t>
            </a:r>
          </a:p>
        </p:txBody>
      </p:sp>
    </p:spTree>
    <p:extLst>
      <p:ext uri="{BB962C8B-B14F-4D97-AF65-F5344CB8AC3E}">
        <p14:creationId xmlns:p14="http://schemas.microsoft.com/office/powerpoint/2010/main" val="302947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9636FF-1434-4340-84F3-E274A5CFF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Proposed Architecture Design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55FEE-5FB4-4003-87A7-D6A07DD5FF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4936067" cy="3985155"/>
          </a:xfrm>
        </p:spPr>
        <p:txBody>
          <a:bodyPr>
            <a:normAutofit/>
          </a:bodyPr>
          <a:lstStyle/>
          <a:p>
            <a:r>
              <a:rPr lang="en-US" sz="1900" dirty="0"/>
              <a:t>Flight Control Unit - </a:t>
            </a:r>
            <a:r>
              <a:rPr lang="en-IN" sz="19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FCS functions and and roles</a:t>
            </a:r>
            <a:endParaRPr lang="en-US" sz="1900" dirty="0"/>
          </a:p>
          <a:p>
            <a:r>
              <a:rPr lang="en-IN" sz="19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External Override Unit - sole purpose of overriding the FCU outputs on a certain event </a:t>
            </a:r>
            <a:endParaRPr lang="en-US" sz="19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19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Actuator Control Unit or Executive Unit- The role of this unit is to manage actuator(s) connected in a way ordered by FCU and when overridden, the EOU.</a:t>
            </a:r>
            <a:endParaRPr lang="en-US" sz="19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IN" sz="19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Regulation and Communication level Translators</a:t>
            </a:r>
          </a:p>
          <a:p>
            <a:r>
              <a:rPr lang="en-IN" sz="19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MEMS Sensors are not as effective as the IRU.</a:t>
            </a:r>
          </a:p>
          <a:p>
            <a:endParaRPr lang="en-IN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FF16F8-983D-4198-AA25-3AF432D42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435" y="1870532"/>
            <a:ext cx="4058502" cy="39851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1BB9A3-005F-E04F-A2E1-B1E930E98380}"/>
              </a:ext>
            </a:extLst>
          </p:cNvPr>
          <p:cNvSpPr txBox="1"/>
          <p:nvPr/>
        </p:nvSpPr>
        <p:spPr>
          <a:xfrm>
            <a:off x="6916847" y="5950989"/>
            <a:ext cx="4436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Fig6: Proposed CU design for FDFCS</a:t>
            </a:r>
          </a:p>
        </p:txBody>
      </p:sp>
    </p:spTree>
    <p:extLst>
      <p:ext uri="{BB962C8B-B14F-4D97-AF65-F5344CB8AC3E}">
        <p14:creationId xmlns:p14="http://schemas.microsoft.com/office/powerpoint/2010/main" val="7343150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7DB8C2-C36D-40B1-9FE2-199F99C9C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pPr algn="ctr"/>
            <a:r>
              <a:rPr lang="en-IN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Flight Control System – Transmission, broadcasting, Normal Mode and Emergency</a:t>
            </a:r>
            <a:endParaRPr lang="en-IN" sz="2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0CC1F4-076E-476B-AE6A-E56C21CA86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4936067" cy="3985155"/>
          </a:xfrm>
        </p:spPr>
        <p:txBody>
          <a:bodyPr>
            <a:normAutofit/>
          </a:bodyPr>
          <a:lstStyle/>
          <a:p>
            <a:r>
              <a:rPr lang="en-IN" sz="1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Time triggered and event triggered events.</a:t>
            </a:r>
          </a:p>
          <a:p>
            <a:r>
              <a:rPr lang="en-IN" sz="1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GPS receivers and IRUs should broadcast data on the network on regular intervals to assure that all the units have the positioning data corrected at certain regular interval.</a:t>
            </a:r>
          </a:p>
          <a:p>
            <a:r>
              <a:rPr lang="en-IN" sz="1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 should communicate between each other on a specific event, only when communication is required to perform FCS functions.</a:t>
            </a:r>
          </a:p>
          <a:p>
            <a:r>
              <a:rPr lang="en-IN" sz="1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the emergency event of loss of many systems, the degraded mode of operation should be available.</a:t>
            </a:r>
          </a:p>
          <a:p>
            <a:r>
              <a:rPr lang="en-IN" sz="17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Flight Normal Mode.</a:t>
            </a:r>
            <a:endParaRPr lang="en-IN" sz="17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17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1FB3DC-CDF3-464C-9ADA-67B369675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22069"/>
            <a:ext cx="5423683" cy="31500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2E85A3-3557-7E42-B5DC-8EABA7931A05}"/>
              </a:ext>
            </a:extLst>
          </p:cNvPr>
          <p:cNvSpPr txBox="1"/>
          <p:nvPr/>
        </p:nvSpPr>
        <p:spPr>
          <a:xfrm>
            <a:off x="7628380" y="5496179"/>
            <a:ext cx="5254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Fig7: Simulator for the FDFCS </a:t>
            </a:r>
          </a:p>
        </p:txBody>
      </p:sp>
    </p:spTree>
    <p:extLst>
      <p:ext uri="{BB962C8B-B14F-4D97-AF65-F5344CB8AC3E}">
        <p14:creationId xmlns:p14="http://schemas.microsoft.com/office/powerpoint/2010/main" val="1639001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2372472-A28D-4A46-A417-C339E4A84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AA6E07BD-D7EE-482F-A60D-431FAF26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reeform 11">
            <a:extLst>
              <a:ext uri="{FF2B5EF4-FFF2-40B4-BE49-F238E27FC236}">
                <a16:creationId xmlns:a16="http://schemas.microsoft.com/office/drawing/2014/main" id="{1E098AAF-E08F-4026-A70E-1097D1649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0A7D9A-10AC-431C-A61E-6D053C8ED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28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Emerging technologies </a:t>
            </a:r>
            <a:r>
              <a:rPr lang="en-IN" sz="2800" b="1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related</a:t>
            </a:r>
            <a:r>
              <a:rPr lang="en-IN" sz="2800" b="1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to flight control systems and Future Work</a:t>
            </a:r>
            <a:br>
              <a:rPr lang="en-IN" sz="28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IN" sz="2800" dirty="0">
              <a:solidFill>
                <a:srgbClr val="FFFFFF"/>
              </a:solidFill>
            </a:endParaRP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2EBF0C7-3F70-429B-9C24-E5EF2D24D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8" y="1851555"/>
            <a:ext cx="3001508" cy="2101055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B466D36-0E12-4BCF-8C0F-F5B4AB9CC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48" y="4797708"/>
            <a:ext cx="4313663" cy="103527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4D724-A7BE-44DE-A97C-88EA6BD37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0129" y="2021249"/>
            <a:ext cx="5707565" cy="4155713"/>
          </a:xfrm>
        </p:spPr>
        <p:txBody>
          <a:bodyPr>
            <a:normAutofit/>
          </a:bodyPr>
          <a:lstStyle/>
          <a:p>
            <a:pPr marL="571500" indent="-342900"/>
            <a:r>
              <a:rPr lang="en-IN" sz="20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Case Study 1: State of the Art in current aircraft distributed control systems.</a:t>
            </a:r>
          </a:p>
          <a:p>
            <a:pPr marL="571500" indent="-342900"/>
            <a:r>
              <a:rPr lang="en-IN" sz="200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Case Study 2: MEMS based FCS.</a:t>
            </a:r>
          </a:p>
          <a:p>
            <a:pPr marL="571500" indent="-342900"/>
            <a:r>
              <a:rPr lang="en-US" sz="2000" dirty="0">
                <a:solidFill>
                  <a:srgbClr val="FFFFFF"/>
                </a:solidFill>
              </a:rPr>
              <a:t>Case Study 3: </a:t>
            </a:r>
            <a:r>
              <a:rPr lang="en-IN" sz="2000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UAV swarms.</a:t>
            </a:r>
          </a:p>
          <a:p>
            <a:pPr marL="571500" indent="-342900"/>
            <a:r>
              <a:rPr lang="en-IN" sz="2000" dirty="0">
                <a:solidFill>
                  <a:srgbClr val="FFFFFF"/>
                </a:solidFill>
                <a:cs typeface="Times New Roman" panose="02020603050405020304" pitchFamily="18" charset="0"/>
              </a:rPr>
              <a:t>Case Study 4: </a:t>
            </a:r>
            <a:r>
              <a:rPr lang="en-IN" sz="2000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Fault Detection and Isolation.</a:t>
            </a:r>
          </a:p>
          <a:p>
            <a:pPr marL="571500" indent="-342900"/>
            <a:r>
              <a:rPr lang="en-IN" sz="2000" dirty="0">
                <a:solidFill>
                  <a:srgbClr val="FFFFFF"/>
                </a:solidFill>
                <a:cs typeface="Times New Roman" panose="02020603050405020304" pitchFamily="18" charset="0"/>
              </a:rPr>
              <a:t>Case Study 5: </a:t>
            </a:r>
            <a:r>
              <a:rPr lang="en-IN" sz="2000" dirty="0">
                <a:solidFill>
                  <a:srgbClr val="FFFFFF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Distributed optimisation.</a:t>
            </a:r>
            <a:endParaRPr lang="en-IN" sz="2000" dirty="0">
              <a:solidFill>
                <a:srgbClr val="FFFFFF"/>
              </a:solidFill>
            </a:endParaRPr>
          </a:p>
          <a:p>
            <a:pPr indent="0">
              <a:buNone/>
            </a:pPr>
            <a:endParaRPr lang="en-IN" sz="2000" dirty="0">
              <a:solidFill>
                <a:srgbClr val="FFFF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IN" sz="2000" dirty="0">
              <a:solidFill>
                <a:srgbClr val="FFFF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0">
              <a:buNone/>
            </a:pPr>
            <a:endParaRPr lang="en-IN" sz="2000" dirty="0">
              <a:solidFill>
                <a:srgbClr val="FFFFFF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IN" sz="20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2D3492-B9D6-334C-8761-5BAFA5507772}"/>
              </a:ext>
            </a:extLst>
          </p:cNvPr>
          <p:cNvSpPr txBox="1"/>
          <p:nvPr/>
        </p:nvSpPr>
        <p:spPr>
          <a:xfrm>
            <a:off x="1087395" y="4065373"/>
            <a:ext cx="2755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Fig8: FDFCS 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43DCC7-472D-CC44-BE05-DFD54C69EAC0}"/>
              </a:ext>
            </a:extLst>
          </p:cNvPr>
          <p:cNvSpPr txBox="1"/>
          <p:nvPr/>
        </p:nvSpPr>
        <p:spPr>
          <a:xfrm>
            <a:off x="781524" y="5966559"/>
            <a:ext cx="5008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Fig9: Architecture of the distributed fuel control system</a:t>
            </a:r>
          </a:p>
        </p:txBody>
      </p:sp>
    </p:spTree>
    <p:extLst>
      <p:ext uri="{BB962C8B-B14F-4D97-AF65-F5344CB8AC3E}">
        <p14:creationId xmlns:p14="http://schemas.microsoft.com/office/powerpoint/2010/main" val="19394070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B64E874B-BA61-4B43-8400-C2D06D64CF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6095" b="61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4B0D6E-95F9-4DCF-A841-32F064C1B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Future Work</a:t>
            </a:r>
            <a:endParaRPr lang="en-IN" b="1" dirty="0">
              <a:solidFill>
                <a:srgbClr val="FFFFFF"/>
              </a:solidFill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F4D8FAC9-E410-4CB7-B5F7-4EA4552BB5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632495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24103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8538BE-B7E9-4EBC-BA75-9B837F4572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3085" r="1" b="2676"/>
          <a:stretch/>
        </p:blipFill>
        <p:spPr>
          <a:xfrm>
            <a:off x="-4243" y="10"/>
            <a:ext cx="12196243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FFB332-9306-465F-A305-E39A9A827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pPr algn="ctr"/>
            <a:r>
              <a:rPr lang="en-IN" sz="3600" b="1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Challenges</a:t>
            </a:r>
            <a:endParaRPr lang="en-IN" sz="36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4F02110-9EE4-401E-A47B-CE6E8FD338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8024185"/>
              </p:ext>
            </p:extLst>
          </p:nvPr>
        </p:nvGraphicFramePr>
        <p:xfrm>
          <a:off x="643467" y="1782981"/>
          <a:ext cx="10905066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61457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C5A21-AD5C-43BF-8481-1B359182D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>
            <a:normAutofit/>
          </a:bodyPr>
          <a:lstStyle/>
          <a:p>
            <a:r>
              <a:rPr lang="en-IN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</a:t>
            </a:r>
            <a:endParaRPr lang="en-IN">
              <a:solidFill>
                <a:schemeClr val="bg1"/>
              </a:solidFill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48C439FC-FFAD-4DE6-964D-1199201D343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94290854"/>
              </p:ext>
            </p:extLst>
          </p:nvPr>
        </p:nvGraphicFramePr>
        <p:xfrm>
          <a:off x="5358384" y="640081"/>
          <a:ext cx="6024654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60312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9CFFB8-8670-43AA-924D-52094C19C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141" y="1450655"/>
            <a:ext cx="3932030" cy="3956690"/>
          </a:xfrm>
        </p:spPr>
        <p:txBody>
          <a:bodyPr anchor="ctr">
            <a:normAutofit/>
          </a:bodyPr>
          <a:lstStyle/>
          <a:p>
            <a:r>
              <a:rPr lang="en-US" sz="6200" dirty="0">
                <a:solidFill>
                  <a:schemeClr val="bg1"/>
                </a:solidFill>
              </a:rPr>
              <a:t>References</a:t>
            </a:r>
            <a:endParaRPr lang="en-IN" sz="6200" dirty="0">
              <a:solidFill>
                <a:schemeClr val="bg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7633D1-6EE6-4118-B9F0-B363477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1450655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AD7FFC6-42A9-49CB-B5E9-B3F6B03833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014141" y="5408571"/>
            <a:ext cx="393203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4510F-9DA8-4518-B006-353CE9A4C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108061"/>
            <a:ext cx="5008901" cy="4571972"/>
          </a:xfrm>
        </p:spPr>
        <p:txBody>
          <a:bodyPr anchor="ctr">
            <a:normAutofit/>
          </a:bodyPr>
          <a:lstStyle/>
          <a:p>
            <a:pPr marL="342900" marR="1236345" lvl="0" indent="-342900">
              <a:spcBef>
                <a:spcPts val="5"/>
              </a:spcBef>
              <a:spcAft>
                <a:spcPts val="0"/>
              </a:spcAft>
              <a:buSzPts val="1100"/>
              <a:buFont typeface="Book Antiqua" panose="02040602050305030304" pitchFamily="18" charset="0"/>
              <a:buAutoNum type="arabicPeriod"/>
              <a:tabLst>
                <a:tab pos="644525" algn="l"/>
              </a:tabLst>
            </a:pPr>
            <a:r>
              <a:rPr lang="en-US" sz="13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M. </a:t>
            </a:r>
            <a:r>
              <a:rPr lang="en-US" sz="1300" dirty="0" err="1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Šegvić</a:t>
            </a:r>
            <a:r>
              <a:rPr lang="en-US" sz="13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, K. </a:t>
            </a:r>
            <a:r>
              <a:rPr lang="en-US" sz="1300" dirty="0" err="1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Krajček</a:t>
            </a:r>
            <a:r>
              <a:rPr lang="en-US" sz="13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 </a:t>
            </a:r>
            <a:r>
              <a:rPr lang="en-US" sz="1300" dirty="0" err="1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Nikolić</a:t>
            </a:r>
            <a:r>
              <a:rPr lang="en-US" sz="13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 and E. </a:t>
            </a:r>
            <a:r>
              <a:rPr lang="en-US" sz="1300" dirty="0" err="1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Ivanjko</a:t>
            </a:r>
            <a:r>
              <a:rPr lang="en-US" sz="1300" spc="-5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,</a:t>
            </a:r>
            <a:r>
              <a:rPr lang="en-US" sz="1300" spc="-4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 </a:t>
            </a:r>
            <a:r>
              <a:rPr lang="en-US" sz="1300" spc="-5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“</a:t>
            </a:r>
            <a:r>
              <a:rPr lang="en-US" sz="13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A Proposal for a Fully Distributed Flight Control System Design,”</a:t>
            </a:r>
            <a:r>
              <a:rPr lang="en-US" sz="1300" spc="15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in</a:t>
            </a:r>
            <a:r>
              <a:rPr lang="en-US" sz="1300" spc="-4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MIPRO 2016, May 30 - June 3, 2016, </a:t>
            </a:r>
            <a:r>
              <a:rPr lang="en-US" sz="1300" dirty="0" err="1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Opatija</a:t>
            </a:r>
            <a:r>
              <a:rPr lang="en-US" sz="13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, Croatia.</a:t>
            </a:r>
            <a:endParaRPr lang="en-IN" sz="1300" dirty="0">
              <a:solidFill>
                <a:schemeClr val="bg1"/>
              </a:solidFill>
              <a:effectLst/>
              <a:latin typeface="Book Antiqua" panose="02040602050305030304" pitchFamily="18" charset="0"/>
              <a:ea typeface="Book Antiqua" panose="02040602050305030304" pitchFamily="18" charset="0"/>
              <a:cs typeface="Book Antiqua" panose="02040602050305030304" pitchFamily="18" charset="0"/>
            </a:endParaRPr>
          </a:p>
          <a:p>
            <a:pPr marL="342900" marR="1236345" lvl="0" indent="-342900">
              <a:spcBef>
                <a:spcPts val="900"/>
              </a:spcBef>
              <a:spcAft>
                <a:spcPts val="0"/>
              </a:spcAft>
              <a:buSzPts val="1100"/>
              <a:buFont typeface="Book Antiqua" panose="02040602050305030304" pitchFamily="18" charset="0"/>
              <a:buAutoNum type="arabicPeriod"/>
              <a:tabLst>
                <a:tab pos="644525" algn="l"/>
              </a:tabLst>
            </a:pPr>
            <a:r>
              <a:rPr lang="en-US" sz="13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Eric </a:t>
            </a:r>
            <a:r>
              <a:rPr lang="en-US" sz="1300" dirty="0" err="1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Noulard</a:t>
            </a:r>
            <a:r>
              <a:rPr lang="en-US" sz="13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, Pierre Bieber and Marc Boyer</a:t>
            </a:r>
            <a:r>
              <a:rPr lang="en-US" sz="1300" spc="-4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 </a:t>
            </a:r>
            <a:r>
              <a:rPr lang="en-US" sz="1300" spc="-5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“New Challenges for Future Avionics Architecture</a:t>
            </a:r>
            <a:r>
              <a:rPr lang="en-US" sz="13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,”</a:t>
            </a:r>
            <a:r>
              <a:rPr lang="en-US" sz="1300" spc="15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 </a:t>
            </a:r>
            <a:r>
              <a:rPr lang="en-US" sz="13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in</a:t>
            </a:r>
            <a:r>
              <a:rPr lang="en-US" sz="1300" spc="-4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 ResearchGate, May 2012.</a:t>
            </a:r>
            <a:endParaRPr lang="en-IN" sz="1300" dirty="0">
              <a:solidFill>
                <a:schemeClr val="bg1"/>
              </a:solidFill>
              <a:effectLst/>
              <a:latin typeface="Book Antiqua" panose="02040602050305030304" pitchFamily="18" charset="0"/>
              <a:ea typeface="Book Antiqua" panose="02040602050305030304" pitchFamily="18" charset="0"/>
              <a:cs typeface="Book Antiqua" panose="02040602050305030304" pitchFamily="18" charset="0"/>
            </a:endParaRPr>
          </a:p>
          <a:p>
            <a:pPr marL="342900" marR="1236345" lvl="0" indent="-342900">
              <a:spcBef>
                <a:spcPts val="900"/>
              </a:spcBef>
              <a:spcAft>
                <a:spcPts val="0"/>
              </a:spcAft>
              <a:buSzPts val="1100"/>
              <a:buFont typeface="Book Antiqua" panose="02040602050305030304" pitchFamily="18" charset="0"/>
              <a:buAutoNum type="arabicPeriod"/>
              <a:tabLst>
                <a:tab pos="644525" algn="l"/>
              </a:tabLst>
            </a:pPr>
            <a:r>
              <a:rPr lang="en-US" sz="13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Dominique Briere, Christian Favre and Pascal Traverse, “Electrical Flight Controls, From Airbus A320/330/340 to Future Military Transport Aircraft: A Family of Fault-Tolerant Systems” in CRC Press LLC, 2001.</a:t>
            </a:r>
            <a:endParaRPr lang="en-IN" sz="1300" dirty="0">
              <a:solidFill>
                <a:schemeClr val="bg1"/>
              </a:solidFill>
              <a:effectLst/>
              <a:latin typeface="Book Antiqua" panose="02040602050305030304" pitchFamily="18" charset="0"/>
              <a:ea typeface="Book Antiqua" panose="02040602050305030304" pitchFamily="18" charset="0"/>
              <a:cs typeface="Book Antiqua" panose="02040602050305030304" pitchFamily="18" charset="0"/>
            </a:endParaRPr>
          </a:p>
          <a:p>
            <a:pPr marL="342900" marR="1236345" lvl="0" indent="-342900">
              <a:spcBef>
                <a:spcPts val="900"/>
              </a:spcBef>
              <a:spcAft>
                <a:spcPts val="0"/>
              </a:spcAft>
              <a:buSzPts val="1100"/>
              <a:buFont typeface="Book Antiqua" panose="02040602050305030304" pitchFamily="18" charset="0"/>
              <a:buAutoNum type="arabicPeriod"/>
              <a:tabLst>
                <a:tab pos="644525" algn="l"/>
              </a:tabLst>
            </a:pPr>
            <a:r>
              <a:rPr lang="en-US" sz="13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M. </a:t>
            </a:r>
            <a:r>
              <a:rPr lang="en-US" sz="1300" dirty="0" err="1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Šegvić</a:t>
            </a:r>
            <a:r>
              <a:rPr lang="en-US" sz="13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, K. </a:t>
            </a:r>
            <a:r>
              <a:rPr lang="en-US" sz="1300" dirty="0" err="1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Krajček</a:t>
            </a:r>
            <a:r>
              <a:rPr lang="en-US" sz="13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 and E. </a:t>
            </a:r>
            <a:r>
              <a:rPr lang="en-US" sz="1300" dirty="0" err="1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Ivanjko</a:t>
            </a:r>
            <a:r>
              <a:rPr lang="en-US" sz="1300" dirty="0">
                <a:solidFill>
                  <a:schemeClr val="bg1"/>
                </a:solidFill>
                <a:latin typeface="Book Antiqua" panose="02040602050305030304" pitchFamily="18" charset="0"/>
              </a:rPr>
              <a:t>, “Technologies for Distributed Flight Control Systems: a Review” in </a:t>
            </a:r>
            <a:r>
              <a:rPr lang="en-US" sz="1300" dirty="0">
                <a:solidFill>
                  <a:schemeClr val="bg1"/>
                </a:solidFill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MIPRO 2015/CTS, 2015.</a:t>
            </a:r>
          </a:p>
          <a:p>
            <a:pPr marL="342900" marR="1236345" lvl="0" indent="-342900">
              <a:spcBef>
                <a:spcPts val="900"/>
              </a:spcBef>
              <a:spcAft>
                <a:spcPts val="0"/>
              </a:spcAft>
              <a:buSzPts val="1100"/>
              <a:buFont typeface="Book Antiqua" panose="02040602050305030304" pitchFamily="18" charset="0"/>
              <a:buAutoNum type="arabicPeriod"/>
              <a:tabLst>
                <a:tab pos="644525" algn="l"/>
              </a:tabLst>
            </a:pPr>
            <a:r>
              <a:rPr lang="en-US" sz="1300" dirty="0" err="1">
                <a:solidFill>
                  <a:schemeClr val="bg1"/>
                </a:solidFill>
                <a:latin typeface="Book Antiqua" panose="02040602050305030304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Youtube.com</a:t>
            </a:r>
            <a:r>
              <a:rPr lang="en-US" sz="1300" dirty="0">
                <a:solidFill>
                  <a:schemeClr val="bg1"/>
                </a:solidFill>
                <a:latin typeface="Book Antiqua" panose="02040602050305030304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.</a:t>
            </a:r>
          </a:p>
          <a:p>
            <a:pPr marL="342900" marR="1236345" lvl="0" indent="-342900">
              <a:spcBef>
                <a:spcPts val="900"/>
              </a:spcBef>
              <a:spcAft>
                <a:spcPts val="0"/>
              </a:spcAft>
              <a:buSzPts val="1100"/>
              <a:buFont typeface="Book Antiqua" panose="02040602050305030304" pitchFamily="18" charset="0"/>
              <a:buAutoNum type="arabicPeriod"/>
              <a:tabLst>
                <a:tab pos="644525" algn="l"/>
              </a:tabLst>
            </a:pPr>
            <a:r>
              <a:rPr lang="en-US" sz="1300" dirty="0" err="1">
                <a:solidFill>
                  <a:schemeClr val="bg1"/>
                </a:solidFill>
                <a:latin typeface="Book Antiqua" panose="02040602050305030304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Wikipedia.com</a:t>
            </a:r>
            <a:r>
              <a:rPr lang="en-US" sz="1300" dirty="0">
                <a:solidFill>
                  <a:schemeClr val="bg1"/>
                </a:solidFill>
                <a:latin typeface="Book Antiqua" panose="02040602050305030304" pitchFamily="18" charset="0"/>
                <a:ea typeface="Book Antiqua" panose="02040602050305030304" pitchFamily="18" charset="0"/>
                <a:cs typeface="Book Antiqua" panose="02040602050305030304" pitchFamily="18" charset="0"/>
              </a:rPr>
              <a:t>.</a:t>
            </a:r>
          </a:p>
          <a:p>
            <a:pPr marL="0" marR="1236345" lvl="0" indent="0">
              <a:spcBef>
                <a:spcPts val="900"/>
              </a:spcBef>
              <a:spcAft>
                <a:spcPts val="0"/>
              </a:spcAft>
              <a:buSzPts val="1100"/>
              <a:buNone/>
              <a:tabLst>
                <a:tab pos="644525" algn="l"/>
              </a:tabLst>
            </a:pPr>
            <a:endParaRPr lang="en-IN" sz="1300" dirty="0">
              <a:solidFill>
                <a:schemeClr val="bg1"/>
              </a:solidFill>
              <a:effectLst/>
              <a:latin typeface="Book Antiqua" panose="02040602050305030304" pitchFamily="18" charset="0"/>
              <a:ea typeface="Book Antiqua" panose="02040602050305030304" pitchFamily="18" charset="0"/>
              <a:cs typeface="Book Antiqua" panose="02040602050305030304" pitchFamily="18" charset="0"/>
            </a:endParaRPr>
          </a:p>
          <a:p>
            <a:endParaRPr lang="en-IN" sz="1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950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787F26F-042C-E84F-B949-BC0B423EF1A2}"/>
              </a:ext>
            </a:extLst>
          </p:cNvPr>
          <p:cNvSpPr txBox="1"/>
          <p:nvPr/>
        </p:nvSpPr>
        <p:spPr>
          <a:xfrm>
            <a:off x="4965430" y="629268"/>
            <a:ext cx="6586491" cy="128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904859-AE80-504B-975A-3EB39CE38A2A}"/>
              </a:ext>
            </a:extLst>
          </p:cNvPr>
          <p:cNvSpPr txBox="1"/>
          <p:nvPr/>
        </p:nvSpPr>
        <p:spPr>
          <a:xfrm>
            <a:off x="4965431" y="2438400"/>
            <a:ext cx="6586489" cy="37854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Aircraft Avionics has evolved significantly since the development of the A320 aircraft.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federated architecture in the airliner, assumed one computer for each function. Due to cost, space and weight issues, a new architecture came into picture namely “Distributed Integrated Modular Avionics Architecture”. 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It consisted of shared hardware resources for different functions.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Satisfying the disadvantages of the earlier approach, new problems of dependencies, unpredictable behavior, troubleshooting and system modifications emerged.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this paper, we focus on presenting a fully distributed approach to the flight control systems, its advantages and disadvantages.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49" name="Picture 48" descr="Aeroplane taking off against dramatic sky">
            <a:extLst>
              <a:ext uri="{FF2B5EF4-FFF2-40B4-BE49-F238E27FC236}">
                <a16:creationId xmlns:a16="http://schemas.microsoft.com/office/drawing/2014/main" id="{9313DB89-9754-4335-AB45-9CDFA0EDDD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54" r="38797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5D90C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64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4" descr="Child holding up hand">
            <a:extLst>
              <a:ext uri="{FF2B5EF4-FFF2-40B4-BE49-F238E27FC236}">
                <a16:creationId xmlns:a16="http://schemas.microsoft.com/office/drawing/2014/main" id="{F437FE81-435C-1B40-A617-EAC9CC0578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93" b="300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2B3371-4A0A-4B42-BFCA-70472FA44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Questions?</a:t>
            </a:r>
          </a:p>
        </p:txBody>
      </p:sp>
      <p:cxnSp>
        <p:nvCxnSpPr>
          <p:cNvPr id="22" name="Straight Connector 17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452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5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gnifying glass on clear background">
            <a:extLst>
              <a:ext uri="{FF2B5EF4-FFF2-40B4-BE49-F238E27FC236}">
                <a16:creationId xmlns:a16="http://schemas.microsoft.com/office/drawing/2014/main" id="{DC154538-9658-4545-9EA8-A871645677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98" b="9091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23" name="Rectangle 17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0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80B590-1367-EA4F-941B-12B8A904C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Thank You!!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2494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64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157FA7D-D367-1246-98CA-F74AE9EAD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anchor="ctr"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Avionics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49DC0-3F05-D24A-9579-A5D0A0A8B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3864" y="1166933"/>
            <a:ext cx="5716988" cy="4279709"/>
          </a:xfrm>
        </p:spPr>
        <p:txBody>
          <a:bodyPr anchor="ctr">
            <a:normAutofit/>
          </a:bodyPr>
          <a:lstStyle/>
          <a:p>
            <a:r>
              <a:rPr lang="en-US" sz="1800"/>
              <a:t>Avionics Architecture is the central part of modern aircraft. </a:t>
            </a:r>
          </a:p>
          <a:p>
            <a:r>
              <a:rPr lang="en-US" sz="1800"/>
              <a:t>The Architecture is mainly composed of processing modules and communication buses.</a:t>
            </a:r>
          </a:p>
          <a:p>
            <a:r>
              <a:rPr lang="en-US" sz="1800"/>
              <a:t>It primarily supports :</a:t>
            </a:r>
          </a:p>
          <a:p>
            <a:pPr lvl="1"/>
            <a:r>
              <a:rPr lang="en-US" sz="1800"/>
              <a:t>Flight control and management.</a:t>
            </a:r>
          </a:p>
          <a:p>
            <a:pPr lvl="1"/>
            <a:r>
              <a:rPr lang="en-US" sz="1800"/>
              <a:t>Navigation.</a:t>
            </a:r>
          </a:p>
          <a:p>
            <a:pPr lvl="1"/>
            <a:r>
              <a:rPr lang="en-US" sz="1800"/>
              <a:t>Communication.</a:t>
            </a:r>
          </a:p>
          <a:p>
            <a:pPr lvl="1"/>
            <a:r>
              <a:rPr lang="en-US" sz="1800"/>
              <a:t>Weather systems.</a:t>
            </a:r>
          </a:p>
          <a:p>
            <a:pPr lvl="1"/>
            <a:r>
              <a:rPr lang="en-US" sz="1800"/>
              <a:t>Collision avoidance systems.</a:t>
            </a:r>
          </a:p>
          <a:p>
            <a:pPr lvl="1"/>
            <a:r>
              <a:rPr lang="en-US" sz="1800"/>
              <a:t>Aircraft health monitoring systems.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39037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906A8CC-A366-5243-9951-4603818A4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1327438"/>
            <a:ext cx="5595923" cy="1461778"/>
          </a:xfrm>
        </p:spPr>
        <p:txBody>
          <a:bodyPr anchor="b">
            <a:noAutofit/>
          </a:bodyPr>
          <a:lstStyle/>
          <a:p>
            <a:r>
              <a:rPr lang="en-US" sz="5400" b="1" dirty="0"/>
              <a:t>Flight Control System </a:t>
            </a:r>
          </a:p>
        </p:txBody>
      </p:sp>
      <p:sp>
        <p:nvSpPr>
          <p:cNvPr id="98" name="Freeform 5">
            <a:extLst>
              <a:ext uri="{FF2B5EF4-FFF2-40B4-BE49-F238E27FC236}">
                <a16:creationId xmlns:a16="http://schemas.microsoft.com/office/drawing/2014/main" id="{4300F7B2-2FBB-4B65-B588-6331766027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125375" y="1311536"/>
            <a:ext cx="675351" cy="595380"/>
          </a:xfrm>
          <a:custGeom>
            <a:avLst/>
            <a:gdLst>
              <a:gd name="T0" fmla="*/ 225 w 785"/>
              <a:gd name="T1" fmla="*/ 692 h 692"/>
              <a:gd name="T2" fmla="*/ 177 w 785"/>
              <a:gd name="T3" fmla="*/ 665 h 692"/>
              <a:gd name="T4" fmla="*/ 9 w 785"/>
              <a:gd name="T5" fmla="*/ 374 h 692"/>
              <a:gd name="T6" fmla="*/ 9 w 785"/>
              <a:gd name="T7" fmla="*/ 318 h 692"/>
              <a:gd name="T8" fmla="*/ 177 w 785"/>
              <a:gd name="T9" fmla="*/ 27 h 692"/>
              <a:gd name="T10" fmla="*/ 225 w 785"/>
              <a:gd name="T11" fmla="*/ 0 h 692"/>
              <a:gd name="T12" fmla="*/ 561 w 785"/>
              <a:gd name="T13" fmla="*/ 0 h 692"/>
              <a:gd name="T14" fmla="*/ 609 w 785"/>
              <a:gd name="T15" fmla="*/ 27 h 692"/>
              <a:gd name="T16" fmla="*/ 777 w 785"/>
              <a:gd name="T17" fmla="*/ 318 h 692"/>
              <a:gd name="T18" fmla="*/ 777 w 785"/>
              <a:gd name="T19" fmla="*/ 374 h 692"/>
              <a:gd name="T20" fmla="*/ 609 w 785"/>
              <a:gd name="T21" fmla="*/ 665 h 692"/>
              <a:gd name="T22" fmla="*/ 561 w 785"/>
              <a:gd name="T23" fmla="*/ 692 h 692"/>
              <a:gd name="T24" fmla="*/ 225 w 785"/>
              <a:gd name="T2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5" h="692">
                <a:moveTo>
                  <a:pt x="225" y="692"/>
                </a:moveTo>
                <a:cubicBezTo>
                  <a:pt x="207" y="692"/>
                  <a:pt x="185" y="680"/>
                  <a:pt x="177" y="665"/>
                </a:cubicBezTo>
                <a:cubicBezTo>
                  <a:pt x="9" y="374"/>
                  <a:pt x="9" y="374"/>
                  <a:pt x="9" y="374"/>
                </a:cubicBezTo>
                <a:cubicBezTo>
                  <a:pt x="0" y="358"/>
                  <a:pt x="0" y="334"/>
                  <a:pt x="9" y="318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85" y="12"/>
                  <a:pt x="207" y="0"/>
                  <a:pt x="225" y="0"/>
                </a:cubicBezTo>
                <a:cubicBezTo>
                  <a:pt x="561" y="0"/>
                  <a:pt x="561" y="0"/>
                  <a:pt x="561" y="0"/>
                </a:cubicBezTo>
                <a:cubicBezTo>
                  <a:pt x="578" y="0"/>
                  <a:pt x="600" y="12"/>
                  <a:pt x="609" y="27"/>
                </a:cubicBezTo>
                <a:cubicBezTo>
                  <a:pt x="777" y="318"/>
                  <a:pt x="777" y="318"/>
                  <a:pt x="777" y="318"/>
                </a:cubicBezTo>
                <a:cubicBezTo>
                  <a:pt x="785" y="334"/>
                  <a:pt x="785" y="358"/>
                  <a:pt x="777" y="374"/>
                </a:cubicBezTo>
                <a:cubicBezTo>
                  <a:pt x="609" y="665"/>
                  <a:pt x="609" y="665"/>
                  <a:pt x="609" y="665"/>
                </a:cubicBezTo>
                <a:cubicBezTo>
                  <a:pt x="600" y="680"/>
                  <a:pt x="578" y="692"/>
                  <a:pt x="561" y="692"/>
                </a:cubicBezTo>
                <a:lnTo>
                  <a:pt x="225" y="692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Freeform 5">
            <a:extLst>
              <a:ext uri="{FF2B5EF4-FFF2-40B4-BE49-F238E27FC236}">
                <a16:creationId xmlns:a16="http://schemas.microsoft.com/office/drawing/2014/main" id="{EFA5A327-531A-495C-BCA7-27F04811A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703265" y="1059710"/>
            <a:ext cx="550492" cy="485306"/>
          </a:xfrm>
          <a:custGeom>
            <a:avLst/>
            <a:gdLst>
              <a:gd name="T0" fmla="*/ 225 w 785"/>
              <a:gd name="T1" fmla="*/ 692 h 692"/>
              <a:gd name="T2" fmla="*/ 177 w 785"/>
              <a:gd name="T3" fmla="*/ 665 h 692"/>
              <a:gd name="T4" fmla="*/ 9 w 785"/>
              <a:gd name="T5" fmla="*/ 374 h 692"/>
              <a:gd name="T6" fmla="*/ 9 w 785"/>
              <a:gd name="T7" fmla="*/ 318 h 692"/>
              <a:gd name="T8" fmla="*/ 177 w 785"/>
              <a:gd name="T9" fmla="*/ 27 h 692"/>
              <a:gd name="T10" fmla="*/ 225 w 785"/>
              <a:gd name="T11" fmla="*/ 0 h 692"/>
              <a:gd name="T12" fmla="*/ 561 w 785"/>
              <a:gd name="T13" fmla="*/ 0 h 692"/>
              <a:gd name="T14" fmla="*/ 609 w 785"/>
              <a:gd name="T15" fmla="*/ 27 h 692"/>
              <a:gd name="T16" fmla="*/ 777 w 785"/>
              <a:gd name="T17" fmla="*/ 318 h 692"/>
              <a:gd name="T18" fmla="*/ 777 w 785"/>
              <a:gd name="T19" fmla="*/ 374 h 692"/>
              <a:gd name="T20" fmla="*/ 609 w 785"/>
              <a:gd name="T21" fmla="*/ 665 h 692"/>
              <a:gd name="T22" fmla="*/ 561 w 785"/>
              <a:gd name="T23" fmla="*/ 692 h 692"/>
              <a:gd name="T24" fmla="*/ 225 w 785"/>
              <a:gd name="T25" fmla="*/ 692 h 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5" h="692">
                <a:moveTo>
                  <a:pt x="225" y="692"/>
                </a:moveTo>
                <a:cubicBezTo>
                  <a:pt x="207" y="692"/>
                  <a:pt x="185" y="680"/>
                  <a:pt x="177" y="665"/>
                </a:cubicBezTo>
                <a:cubicBezTo>
                  <a:pt x="9" y="374"/>
                  <a:pt x="9" y="374"/>
                  <a:pt x="9" y="374"/>
                </a:cubicBezTo>
                <a:cubicBezTo>
                  <a:pt x="0" y="358"/>
                  <a:pt x="0" y="334"/>
                  <a:pt x="9" y="318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85" y="12"/>
                  <a:pt x="207" y="0"/>
                  <a:pt x="225" y="0"/>
                </a:cubicBezTo>
                <a:cubicBezTo>
                  <a:pt x="561" y="0"/>
                  <a:pt x="561" y="0"/>
                  <a:pt x="561" y="0"/>
                </a:cubicBezTo>
                <a:cubicBezTo>
                  <a:pt x="578" y="0"/>
                  <a:pt x="600" y="12"/>
                  <a:pt x="609" y="27"/>
                </a:cubicBezTo>
                <a:cubicBezTo>
                  <a:pt x="777" y="318"/>
                  <a:pt x="777" y="318"/>
                  <a:pt x="777" y="318"/>
                </a:cubicBezTo>
                <a:cubicBezTo>
                  <a:pt x="785" y="334"/>
                  <a:pt x="785" y="358"/>
                  <a:pt x="777" y="374"/>
                </a:cubicBezTo>
                <a:cubicBezTo>
                  <a:pt x="609" y="665"/>
                  <a:pt x="609" y="665"/>
                  <a:pt x="609" y="665"/>
                </a:cubicBezTo>
                <a:cubicBezTo>
                  <a:pt x="600" y="680"/>
                  <a:pt x="578" y="692"/>
                  <a:pt x="561" y="692"/>
                </a:cubicBezTo>
                <a:lnTo>
                  <a:pt x="225" y="692"/>
                </a:lnTo>
                <a:close/>
              </a:path>
            </a:pathLst>
          </a:custGeom>
          <a:noFill/>
          <a:ln w="28575" cmpd="sng"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" name="Freeform 5">
            <a:extLst>
              <a:ext uri="{FF2B5EF4-FFF2-40B4-BE49-F238E27FC236}">
                <a16:creationId xmlns:a16="http://schemas.microsoft.com/office/drawing/2014/main" id="{09C89D1D-8C73-4FE3-BB9A-0A66D0F9C2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882856" y="1645694"/>
            <a:ext cx="4689240" cy="411502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66" name="Graphic 65" descr="Airplane">
            <a:extLst>
              <a:ext uri="{FF2B5EF4-FFF2-40B4-BE49-F238E27FC236}">
                <a16:creationId xmlns:a16="http://schemas.microsoft.com/office/drawing/2014/main" id="{9F82961D-8316-4FC0-9165-D4520FA0D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7011" y="2422740"/>
            <a:ext cx="2560931" cy="2560931"/>
          </a:xfrm>
          <a:prstGeom prst="rect">
            <a:avLst/>
          </a:prstGeom>
        </p:spPr>
      </p:pic>
      <p:graphicFrame>
        <p:nvGraphicFramePr>
          <p:cNvPr id="50" name="Content Placeholder 2">
            <a:extLst>
              <a:ext uri="{FF2B5EF4-FFF2-40B4-BE49-F238E27FC236}">
                <a16:creationId xmlns:a16="http://schemas.microsoft.com/office/drawing/2014/main" id="{ABCE0DBC-680F-F44F-A845-911C0D00BE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6544625"/>
              </p:ext>
            </p:extLst>
          </p:nvPr>
        </p:nvGraphicFramePr>
        <p:xfrm>
          <a:off x="1286934" y="2946169"/>
          <a:ext cx="5163106" cy="30888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1124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312126-0C7C-844E-93E1-AE96F90D8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1" y="1780661"/>
            <a:ext cx="3582072" cy="1240560"/>
          </a:xfrm>
        </p:spPr>
        <p:txBody>
          <a:bodyPr anchor="t">
            <a:normAutofit fontScale="90000"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What is Fly-by-Wire ?</a:t>
            </a:r>
            <a:endParaRPr lang="en-US" sz="4800" dirty="0">
              <a:solidFill>
                <a:schemeClr val="bg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EEECA988-C8E0-4234-95D2-8E971188A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838" y="3273049"/>
            <a:ext cx="3731524" cy="2903324"/>
          </a:xfrm>
        </p:spPr>
        <p:txBody>
          <a:bodyPr anchor="t">
            <a:normAutofit fontScale="70000" lnSpcReduction="20000"/>
          </a:bodyPr>
          <a:lstStyle/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Fly by wire is a system which uses computers to move different flight control surfaces.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 term fly-by-wire has been adopted to describe the use of electrical rather than mechanical signaling of the pilot’s commands to the flying control actuators.</a:t>
            </a:r>
          </a:p>
          <a:p>
            <a:r>
              <a:rPr lang="en-US" sz="2000" dirty="0">
                <a:solidFill>
                  <a:schemeClr val="bg1"/>
                </a:solidFill>
              </a:rPr>
              <a:t>The fly-by-wire system would simply provide electrical signals to the control actuators that were directly proportional to the angular displacement of the pilot’s controls, without any form of enhancement.</a:t>
            </a:r>
          </a:p>
        </p:txBody>
      </p:sp>
      <p:pic>
        <p:nvPicPr>
          <p:cNvPr id="17" name="Content Placeholder 16" descr="A picture containing text, plane, airplane, aircraft&#10;&#10;Description automatically generated">
            <a:extLst>
              <a:ext uri="{FF2B5EF4-FFF2-40B4-BE49-F238E27FC236}">
                <a16:creationId xmlns:a16="http://schemas.microsoft.com/office/drawing/2014/main" id="{51ECEB7B-9278-0045-A148-C6B637B7C14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116652" y="1421128"/>
            <a:ext cx="6642532" cy="34375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C531832-A4CE-E842-8F73-479E1FF34B07}"/>
              </a:ext>
            </a:extLst>
          </p:cNvPr>
          <p:cNvSpPr txBox="1"/>
          <p:nvPr/>
        </p:nvSpPr>
        <p:spPr>
          <a:xfrm>
            <a:off x="7224255" y="4955059"/>
            <a:ext cx="4534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Fig1: Fly-By-Wire</a:t>
            </a:r>
          </a:p>
        </p:txBody>
      </p:sp>
    </p:spTree>
    <p:extLst>
      <p:ext uri="{BB962C8B-B14F-4D97-AF65-F5344CB8AC3E}">
        <p14:creationId xmlns:p14="http://schemas.microsoft.com/office/powerpoint/2010/main" val="1776653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ADCF97-5441-A84D-988E-46969E0E1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221266" cy="1344975"/>
          </a:xfrm>
        </p:spPr>
        <p:txBody>
          <a:bodyPr>
            <a:normAutofit/>
          </a:bodyPr>
          <a:lstStyle/>
          <a:p>
            <a:r>
              <a:rPr lang="en-US" sz="4000" b="1" dirty="0"/>
              <a:t>Fly-by-Wire (FWB) </a:t>
            </a:r>
            <a:r>
              <a:rPr lang="en-US" sz="4000" b="1" dirty="0" err="1"/>
              <a:t>Contd</a:t>
            </a:r>
            <a:r>
              <a:rPr lang="en-US" sz="4000" b="1" dirty="0"/>
              <a:t>…</a:t>
            </a:r>
          </a:p>
        </p:txBody>
      </p:sp>
      <p:sp>
        <p:nvSpPr>
          <p:cNvPr id="29" name="Content Placeholder 7">
            <a:extLst>
              <a:ext uri="{FF2B5EF4-FFF2-40B4-BE49-F238E27FC236}">
                <a16:creationId xmlns:a16="http://schemas.microsoft.com/office/drawing/2014/main" id="{7EEFC2DC-F84A-4B82-A0FF-A95C2B890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121763"/>
            <a:ext cx="5235490" cy="3773010"/>
          </a:xfrm>
        </p:spPr>
        <p:txBody>
          <a:bodyPr>
            <a:normAutofit/>
          </a:bodyPr>
          <a:lstStyle/>
          <a:p>
            <a:r>
              <a:rPr lang="en-US" sz="2000" dirty="0"/>
              <a:t>Specific computers and actuators, driving the mechanical linkages restore the pilot feels on the controls and transmit the autopilot commands.  (Fig 12.1)</a:t>
            </a:r>
          </a:p>
          <a:p>
            <a:r>
              <a:rPr lang="en-US" sz="2000" dirty="0"/>
              <a:t>In the design of the A320, A321, A330, and A340 flight,  control systems takes advantage of the potential of fly-by-wire for the incorporation of control laws that provide extensive stability augmentation and flight envelope limiting. (Fig 12.2)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Content Placeholder 3" descr="Diagram, schematic&#10;&#10;Description automatically generated">
            <a:extLst>
              <a:ext uri="{FF2B5EF4-FFF2-40B4-BE49-F238E27FC236}">
                <a16:creationId xmlns:a16="http://schemas.microsoft.com/office/drawing/2014/main" id="{C2B0C1C2-1DB8-8E4E-AA0D-E90B61DFB34A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1465" r="2807" b="8519"/>
          <a:stretch/>
        </p:blipFill>
        <p:spPr>
          <a:xfrm>
            <a:off x="7021742" y="484632"/>
            <a:ext cx="4457686" cy="25346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73B04F-6053-5949-A974-9D7BA5A503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48" b="12461"/>
          <a:stretch/>
        </p:blipFill>
        <p:spPr>
          <a:xfrm>
            <a:off x="7021741" y="3813646"/>
            <a:ext cx="4593610" cy="17839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BCA70B-E465-3241-9C19-A2C8A7B3483B}"/>
              </a:ext>
            </a:extLst>
          </p:cNvPr>
          <p:cNvSpPr txBox="1"/>
          <p:nvPr/>
        </p:nvSpPr>
        <p:spPr>
          <a:xfrm>
            <a:off x="7525265" y="3262576"/>
            <a:ext cx="3496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Fig2: Mechanical and Electrical Flight Control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5C3B5F-C6F7-1945-B08D-AE2D5FCD40F1}"/>
              </a:ext>
            </a:extLst>
          </p:cNvPr>
          <p:cNvSpPr txBox="1"/>
          <p:nvPr/>
        </p:nvSpPr>
        <p:spPr>
          <a:xfrm>
            <a:off x="8118389" y="5687016"/>
            <a:ext cx="3496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Fig3: Flight Control Laws</a:t>
            </a:r>
          </a:p>
        </p:txBody>
      </p:sp>
    </p:spTree>
    <p:extLst>
      <p:ext uri="{BB962C8B-B14F-4D97-AF65-F5344CB8AC3E}">
        <p14:creationId xmlns:p14="http://schemas.microsoft.com/office/powerpoint/2010/main" val="1336746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572CE0-4C73-CB4E-A499-35B8A80AB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>
            <a:normAutofit/>
          </a:bodyPr>
          <a:lstStyle/>
          <a:p>
            <a:r>
              <a:rPr lang="en-US" sz="4100" b="1" dirty="0">
                <a:solidFill>
                  <a:schemeClr val="bg1"/>
                </a:solidFill>
              </a:rPr>
              <a:t>FCS Performance Specifications and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681CC5-9283-A848-83B0-BC4BE1AB9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640081"/>
            <a:ext cx="6024654" cy="5257800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1800" dirty="0"/>
              <a:t>FCS performs critical applications as flight stability augmentation, flight guidance and envelope protection. It must satisfy safety, dependability requirements and meet performance specifications:</a:t>
            </a:r>
          </a:p>
          <a:p>
            <a:pPr lvl="0"/>
            <a:r>
              <a:rPr lang="en-US" sz="1800" dirty="0"/>
              <a:t>Aircraft FCS must deliver the right commands to the control surfaces at correct time in coordinated fashion. </a:t>
            </a:r>
          </a:p>
          <a:p>
            <a:pPr lvl="0"/>
            <a:r>
              <a:rPr lang="en-US" sz="1800" dirty="0"/>
              <a:t>When one part of the system fails, then rest of the system must continue the operation within specifications called degraded mode. </a:t>
            </a:r>
          </a:p>
          <a:p>
            <a:pPr lvl="0"/>
            <a:r>
              <a:rPr lang="en-US" sz="1800" dirty="0"/>
              <a:t>Communication Network Latencies must be accounted during the system design.</a:t>
            </a:r>
          </a:p>
          <a:p>
            <a:pPr lvl="0"/>
            <a:r>
              <a:rPr lang="en-US" sz="1800" dirty="0"/>
              <a:t>Unforeseen events such as failure of any of the flight control computers, loss of communication system must not have disastrous impact on the performance of the system. </a:t>
            </a:r>
          </a:p>
          <a:p>
            <a:pPr lvl="0"/>
            <a:r>
              <a:rPr lang="en-US" sz="1800" dirty="0"/>
              <a:t>Safety analysis must be performed in accordance with Advisory Curricular AC25.1309. </a:t>
            </a:r>
          </a:p>
          <a:p>
            <a:r>
              <a:rPr lang="en-US" sz="1800" dirty="0"/>
              <a:t>Dependability, Safety and Real-time Constraints must be considered while designing the FCS.</a:t>
            </a:r>
            <a:r>
              <a:rPr lang="en-US" sz="1800" dirty="0">
                <a:effectLst/>
              </a:rPr>
              <a:t>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89367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FC78EF-D490-E94B-BD49-10D42EFF5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567915" cy="495249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Approaches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429768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0368FB-28EF-4795-A5A7-E24EEA873A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1563908"/>
              </p:ext>
            </p:extLst>
          </p:nvPr>
        </p:nvGraphicFramePr>
        <p:xfrm>
          <a:off x="5181600" y="568325"/>
          <a:ext cx="62484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0365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84C3D2-DF0A-4E56-8BEF-1D3B04FFF9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41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792C9C-FBEB-CD49-AFE4-D3CDAA309F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Federated Avionics Architecture</a:t>
            </a:r>
            <a:endParaRPr lang="en-US" dirty="0">
              <a:solidFill>
                <a:srgbClr val="FFFFFF"/>
              </a:solidFill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087444A-D6A8-454B-8B05-4F663DA898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7600635"/>
              </p:ext>
            </p:extLst>
          </p:nvPr>
        </p:nvGraphicFramePr>
        <p:xfrm>
          <a:off x="681038" y="1354137"/>
          <a:ext cx="11277600" cy="5138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93044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{0136184F-E42E-A04E-981E-BDF1D20039A4}tf16401378</Template>
  <TotalTime>288</TotalTime>
  <Words>1372</Words>
  <Application>Microsoft Office PowerPoint</Application>
  <PresentationFormat>Widescreen</PresentationFormat>
  <Paragraphs>124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Book Antiqua</vt:lpstr>
      <vt:lpstr>Calibri</vt:lpstr>
      <vt:lpstr>Calibri Light</vt:lpstr>
      <vt:lpstr>Office Theme</vt:lpstr>
      <vt:lpstr>Distributed Computing in Flight Control Systems</vt:lpstr>
      <vt:lpstr>PowerPoint Presentation</vt:lpstr>
      <vt:lpstr>Avionics Architecture</vt:lpstr>
      <vt:lpstr>Flight Control System </vt:lpstr>
      <vt:lpstr>What is Fly-by-Wire ?</vt:lpstr>
      <vt:lpstr>Fly-by-Wire (FWB) Contd…</vt:lpstr>
      <vt:lpstr>FCS Performance Specifications and Requirements</vt:lpstr>
      <vt:lpstr>Approaches</vt:lpstr>
      <vt:lpstr>Federated Avionics Architecture</vt:lpstr>
      <vt:lpstr>Integrated Modular Avionics (IMA) Architecture</vt:lpstr>
      <vt:lpstr>Integrated Modular Avionics (IMA) Architecture (Contd..)</vt:lpstr>
      <vt:lpstr>Fully Distributed Flight Control System</vt:lpstr>
      <vt:lpstr>Proposed Architecture Design</vt:lpstr>
      <vt:lpstr>Flight Control System – Transmission, broadcasting, Normal Mode and Emergency</vt:lpstr>
      <vt:lpstr>Emerging technologies related to flight control systems and Future Work </vt:lpstr>
      <vt:lpstr>Future Work</vt:lpstr>
      <vt:lpstr>Challenges</vt:lpstr>
      <vt:lpstr>Conclusion</vt:lpstr>
      <vt:lpstr>References</vt:lpstr>
      <vt:lpstr>Questions?</vt:lpstr>
      <vt:lpstr>Thank You!!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Distributed Computing in Flight Control Systems</dc:title>
  <dc:creator>Sushma Kallapur</dc:creator>
  <cp:lastModifiedBy>Mamta Pednekar</cp:lastModifiedBy>
  <cp:revision>111</cp:revision>
  <dcterms:created xsi:type="dcterms:W3CDTF">2021-04-13T23:59:22Z</dcterms:created>
  <dcterms:modified xsi:type="dcterms:W3CDTF">2021-07-15T18:35:43Z</dcterms:modified>
</cp:coreProperties>
</file>